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8" r:id="rId2"/>
    <p:sldId id="299" r:id="rId3"/>
    <p:sldId id="262" r:id="rId4"/>
    <p:sldId id="263" r:id="rId5"/>
    <p:sldId id="293" r:id="rId6"/>
    <p:sldId id="294" r:id="rId7"/>
    <p:sldId id="270" r:id="rId8"/>
    <p:sldId id="292" r:id="rId9"/>
    <p:sldId id="288" r:id="rId10"/>
    <p:sldId id="296" r:id="rId11"/>
    <p:sldId id="295" r:id="rId12"/>
    <p:sldId id="297" r:id="rId13"/>
    <p:sldId id="2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86B9C7-121B-4686-BC72-52B82F4CA2F1}" v="47" dt="2020-12-09T06:37:01.7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605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tt Wortzman" userId="f28ab72c354ddfd1" providerId="LiveId" clId="{DA86B9C7-121B-4686-BC72-52B82F4CA2F1}"/>
    <pc:docChg chg="undo redo custSel addSld delSld modSld sldOrd modMainMaster addSection delSection">
      <pc:chgData name="Brett Wortzman" userId="f28ab72c354ddfd1" providerId="LiveId" clId="{DA86B9C7-121B-4686-BC72-52B82F4CA2F1}" dt="2020-12-09T06:50:22.710" v="3083" actId="1076"/>
      <pc:docMkLst>
        <pc:docMk/>
      </pc:docMkLst>
      <pc:sldChg chg="modSp del">
        <pc:chgData name="Brett Wortzman" userId="f28ab72c354ddfd1" providerId="LiveId" clId="{DA86B9C7-121B-4686-BC72-52B82F4CA2F1}" dt="2020-12-09T06:26:00.540" v="2984" actId="47"/>
        <pc:sldMkLst>
          <pc:docMk/>
          <pc:sldMk cId="4166411662" sldId="259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4166411662" sldId="259"/>
            <ac:spMk id="6" creationId="{00000000-0000-0000-0000-000000000000}"/>
          </ac:spMkLst>
        </pc:spChg>
      </pc:sldChg>
      <pc:sldChg chg="del">
        <pc:chgData name="Brett Wortzman" userId="f28ab72c354ddfd1" providerId="LiveId" clId="{DA86B9C7-121B-4686-BC72-52B82F4CA2F1}" dt="2020-12-09T01:35:42.255" v="2" actId="47"/>
        <pc:sldMkLst>
          <pc:docMk/>
          <pc:sldMk cId="3022609810" sldId="260"/>
        </pc:sldMkLst>
      </pc:sldChg>
      <pc:sldChg chg="modSp del">
        <pc:chgData name="Brett Wortzman" userId="f28ab72c354ddfd1" providerId="LiveId" clId="{DA86B9C7-121B-4686-BC72-52B82F4CA2F1}" dt="2020-12-09T02:06:23.075" v="1102" actId="47"/>
        <pc:sldMkLst>
          <pc:docMk/>
          <pc:sldMk cId="2978306132" sldId="261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2978306132" sldId="261"/>
            <ac:spMk id="6" creationId="{00000000-0000-0000-0000-000000000000}"/>
          </ac:spMkLst>
        </pc:spChg>
      </pc:sldChg>
      <pc:sldChg chg="addSp modSp mod modAnim">
        <pc:chgData name="Brett Wortzman" userId="f28ab72c354ddfd1" providerId="LiveId" clId="{DA86B9C7-121B-4686-BC72-52B82F4CA2F1}" dt="2020-12-09T06:37:01.740" v="3080"/>
        <pc:sldMkLst>
          <pc:docMk/>
          <pc:sldMk cId="3686102758" sldId="262"/>
        </pc:sldMkLst>
        <pc:spChg chg="mod">
          <ac:chgData name="Brett Wortzman" userId="f28ab72c354ddfd1" providerId="LiveId" clId="{DA86B9C7-121B-4686-BC72-52B82F4CA2F1}" dt="2020-12-09T01:36:40.712" v="9" actId="20577"/>
          <ac:spMkLst>
            <pc:docMk/>
            <pc:sldMk cId="3686102758" sldId="262"/>
            <ac:spMk id="2" creationId="{00000000-0000-0000-0000-000000000000}"/>
          </ac:spMkLst>
        </pc:spChg>
        <pc:spChg chg="mod">
          <ac:chgData name="Brett Wortzman" userId="f28ab72c354ddfd1" providerId="LiveId" clId="{DA86B9C7-121B-4686-BC72-52B82F4CA2F1}" dt="2020-12-09T01:36:08.094" v="8"/>
          <ac:spMkLst>
            <pc:docMk/>
            <pc:sldMk cId="3686102758" sldId="262"/>
            <ac:spMk id="165" creationId="{42BFD1EF-E49D-484D-87A9-AECB3C4AE1CD}"/>
          </ac:spMkLst>
        </pc:spChg>
        <pc:picChg chg="mod">
          <ac:chgData name="Brett Wortzman" userId="f28ab72c354ddfd1" providerId="LiveId" clId="{DA86B9C7-121B-4686-BC72-52B82F4CA2F1}" dt="2020-12-09T06:35:41.536" v="3072" actId="1076"/>
          <ac:picMkLst>
            <pc:docMk/>
            <pc:sldMk cId="3686102758" sldId="262"/>
            <ac:picMk id="118" creationId="{C2702990-9A63-47FB-BF20-73EE74381490}"/>
          </ac:picMkLst>
        </pc:picChg>
        <pc:picChg chg="mod">
          <ac:chgData name="Brett Wortzman" userId="f28ab72c354ddfd1" providerId="LiveId" clId="{DA86B9C7-121B-4686-BC72-52B82F4CA2F1}" dt="2020-12-09T06:35:40.150" v="3071" actId="1076"/>
          <ac:picMkLst>
            <pc:docMk/>
            <pc:sldMk cId="3686102758" sldId="262"/>
            <ac:picMk id="120" creationId="{ED4BF9C5-CFB8-4BC4-929C-EF3D3282D310}"/>
          </ac:picMkLst>
        </pc:picChg>
        <pc:picChg chg="mod">
          <ac:chgData name="Brett Wortzman" userId="f28ab72c354ddfd1" providerId="LiveId" clId="{DA86B9C7-121B-4686-BC72-52B82F4CA2F1}" dt="2020-12-09T06:35:42.935" v="3073" actId="1076"/>
          <ac:picMkLst>
            <pc:docMk/>
            <pc:sldMk cId="3686102758" sldId="262"/>
            <ac:picMk id="138" creationId="{97F4DD97-BC0C-440B-8002-75403CE56423}"/>
          </ac:picMkLst>
        </pc:picChg>
        <pc:picChg chg="mod">
          <ac:chgData name="Brett Wortzman" userId="f28ab72c354ddfd1" providerId="LiveId" clId="{DA86B9C7-121B-4686-BC72-52B82F4CA2F1}" dt="2020-12-09T06:35:20.734" v="3060" actId="1076"/>
          <ac:picMkLst>
            <pc:docMk/>
            <pc:sldMk cId="3686102758" sldId="262"/>
            <ac:picMk id="154" creationId="{E6929EAA-A5D3-44F9-A7FE-7B4BA22001CC}"/>
          </ac:picMkLst>
        </pc:picChg>
        <pc:picChg chg="mod">
          <ac:chgData name="Brett Wortzman" userId="f28ab72c354ddfd1" providerId="LiveId" clId="{DA86B9C7-121B-4686-BC72-52B82F4CA2F1}" dt="2020-12-09T06:35:36.961" v="3069" actId="1076"/>
          <ac:picMkLst>
            <pc:docMk/>
            <pc:sldMk cId="3686102758" sldId="262"/>
            <ac:picMk id="156" creationId="{501A60E8-BDB5-40D8-8CDC-E452EE5E8ED0}"/>
          </ac:picMkLst>
        </pc:picChg>
        <pc:picChg chg="add mod">
          <ac:chgData name="Brett Wortzman" userId="f28ab72c354ddfd1" providerId="LiveId" clId="{DA86B9C7-121B-4686-BC72-52B82F4CA2F1}" dt="2020-12-09T06:35:44.614" v="3074" actId="1076"/>
          <ac:picMkLst>
            <pc:docMk/>
            <pc:sldMk cId="3686102758" sldId="262"/>
            <ac:picMk id="2050" creationId="{3E0DAFF0-5AFD-40EE-A28F-EB6AD74E3C67}"/>
          </ac:picMkLst>
        </pc:picChg>
      </pc:sldChg>
      <pc:sldChg chg="modSp mod">
        <pc:chgData name="Brett Wortzman" userId="f28ab72c354ddfd1" providerId="LiveId" clId="{DA86B9C7-121B-4686-BC72-52B82F4CA2F1}" dt="2020-12-09T02:01:29.281" v="480" actId="20577"/>
        <pc:sldMkLst>
          <pc:docMk/>
          <pc:sldMk cId="1788542617" sldId="263"/>
        </pc:sldMkLst>
        <pc:spChg chg="mod">
          <ac:chgData name="Brett Wortzman" userId="f28ab72c354ddfd1" providerId="LiveId" clId="{DA86B9C7-121B-4686-BC72-52B82F4CA2F1}" dt="2020-12-09T02:01:29.281" v="480" actId="20577"/>
          <ac:spMkLst>
            <pc:docMk/>
            <pc:sldMk cId="1788542617" sldId="263"/>
            <ac:spMk id="3" creationId="{00000000-0000-0000-0000-000000000000}"/>
          </ac:spMkLst>
        </pc:spChg>
        <pc:spChg chg="mod">
          <ac:chgData name="Brett Wortzman" userId="f28ab72c354ddfd1" providerId="LiveId" clId="{DA86B9C7-121B-4686-BC72-52B82F4CA2F1}" dt="2020-12-09T01:36:08.094" v="8"/>
          <ac:spMkLst>
            <pc:docMk/>
            <pc:sldMk cId="1788542617" sldId="263"/>
            <ac:spMk id="4" creationId="{00000000-0000-0000-0000-000000000000}"/>
          </ac:spMkLst>
        </pc:spChg>
      </pc:sldChg>
      <pc:sldChg chg="modSp del">
        <pc:chgData name="Brett Wortzman" userId="f28ab72c354ddfd1" providerId="LiveId" clId="{DA86B9C7-121B-4686-BC72-52B82F4CA2F1}" dt="2020-12-09T06:26:06.895" v="2985" actId="47"/>
        <pc:sldMkLst>
          <pc:docMk/>
          <pc:sldMk cId="2749055539" sldId="264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2749055539" sldId="264"/>
            <ac:spMk id="6" creationId="{00000000-0000-0000-0000-000000000000}"/>
          </ac:spMkLst>
        </pc:spChg>
      </pc:sldChg>
      <pc:sldChg chg="modSp del">
        <pc:chgData name="Brett Wortzman" userId="f28ab72c354ddfd1" providerId="LiveId" clId="{DA86B9C7-121B-4686-BC72-52B82F4CA2F1}" dt="2020-12-09T01:52:20.094" v="21" actId="47"/>
        <pc:sldMkLst>
          <pc:docMk/>
          <pc:sldMk cId="679503231" sldId="266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679503231" sldId="266"/>
            <ac:spMk id="4" creationId="{00000000-0000-0000-0000-000000000000}"/>
          </ac:spMkLst>
        </pc:spChg>
      </pc:sldChg>
      <pc:sldChg chg="modSp del">
        <pc:chgData name="Brett Wortzman" userId="f28ab72c354ddfd1" providerId="LiveId" clId="{DA86B9C7-121B-4686-BC72-52B82F4CA2F1}" dt="2020-12-09T01:37:19.503" v="19" actId="47"/>
        <pc:sldMkLst>
          <pc:docMk/>
          <pc:sldMk cId="1878354257" sldId="267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1878354257" sldId="267"/>
            <ac:spMk id="4" creationId="{00000000-0000-0000-0000-000000000000}"/>
          </ac:spMkLst>
        </pc:spChg>
      </pc:sldChg>
      <pc:sldChg chg="modSp del">
        <pc:chgData name="Brett Wortzman" userId="f28ab72c354ddfd1" providerId="LiveId" clId="{DA86B9C7-121B-4686-BC72-52B82F4CA2F1}" dt="2020-12-09T02:06:19.926" v="1101" actId="47"/>
        <pc:sldMkLst>
          <pc:docMk/>
          <pc:sldMk cId="2465391820" sldId="268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2465391820" sldId="268"/>
            <ac:spMk id="6" creationId="{00000000-0000-0000-0000-000000000000}"/>
          </ac:spMkLst>
        </pc:spChg>
      </pc:sldChg>
      <pc:sldChg chg="modSp">
        <pc:chgData name="Brett Wortzman" userId="f28ab72c354ddfd1" providerId="LiveId" clId="{DA86B9C7-121B-4686-BC72-52B82F4CA2F1}" dt="2020-12-09T01:36:08.094" v="8"/>
        <pc:sldMkLst>
          <pc:docMk/>
          <pc:sldMk cId="1833118265" sldId="270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1833118265" sldId="270"/>
            <ac:spMk id="5" creationId="{00000000-0000-0000-0000-000000000000}"/>
          </ac:spMkLst>
        </pc:spChg>
      </pc:sldChg>
      <pc:sldChg chg="modSp del">
        <pc:chgData name="Brett Wortzman" userId="f28ab72c354ddfd1" providerId="LiveId" clId="{DA86B9C7-121B-4686-BC72-52B82F4CA2F1}" dt="2020-12-09T02:06:33.214" v="1103" actId="47"/>
        <pc:sldMkLst>
          <pc:docMk/>
          <pc:sldMk cId="2557432226" sldId="271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2557432226" sldId="271"/>
            <ac:spMk id="2" creationId="{00000000-0000-0000-0000-000000000000}"/>
          </ac:spMkLst>
        </pc:spChg>
      </pc:sldChg>
      <pc:sldChg chg="modSp del">
        <pc:chgData name="Brett Wortzman" userId="f28ab72c354ddfd1" providerId="LiveId" clId="{DA86B9C7-121B-4686-BC72-52B82F4CA2F1}" dt="2020-12-09T01:37:44.192" v="20" actId="47"/>
        <pc:sldMkLst>
          <pc:docMk/>
          <pc:sldMk cId="3669850256" sldId="274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3669850256" sldId="274"/>
            <ac:spMk id="6" creationId="{00000000-0000-0000-0000-000000000000}"/>
          </ac:spMkLst>
        </pc:spChg>
      </pc:sldChg>
      <pc:sldChg chg="modSp del">
        <pc:chgData name="Brett Wortzman" userId="f28ab72c354ddfd1" providerId="LiveId" clId="{DA86B9C7-121B-4686-BC72-52B82F4CA2F1}" dt="2020-12-09T01:37:44.192" v="20" actId="47"/>
        <pc:sldMkLst>
          <pc:docMk/>
          <pc:sldMk cId="1891491794" sldId="275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1891491794" sldId="275"/>
            <ac:spMk id="5" creationId="{00000000-0000-0000-0000-000000000000}"/>
          </ac:spMkLst>
        </pc:spChg>
      </pc:sldChg>
      <pc:sldChg chg="modSp del">
        <pc:chgData name="Brett Wortzman" userId="f28ab72c354ddfd1" providerId="LiveId" clId="{DA86B9C7-121B-4686-BC72-52B82F4CA2F1}" dt="2020-12-09T01:37:44.192" v="20" actId="47"/>
        <pc:sldMkLst>
          <pc:docMk/>
          <pc:sldMk cId="3221906582" sldId="276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3221906582" sldId="276"/>
            <ac:spMk id="5" creationId="{00000000-0000-0000-0000-000000000000}"/>
          </ac:spMkLst>
        </pc:spChg>
      </pc:sldChg>
      <pc:sldChg chg="modSp del">
        <pc:chgData name="Brett Wortzman" userId="f28ab72c354ddfd1" providerId="LiveId" clId="{DA86B9C7-121B-4686-BC72-52B82F4CA2F1}" dt="2020-12-09T01:37:44.192" v="20" actId="47"/>
        <pc:sldMkLst>
          <pc:docMk/>
          <pc:sldMk cId="2684589503" sldId="277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2684589503" sldId="277"/>
            <ac:spMk id="5" creationId="{00000000-0000-0000-0000-000000000000}"/>
          </ac:spMkLst>
        </pc:spChg>
      </pc:sldChg>
      <pc:sldChg chg="modSp del">
        <pc:chgData name="Brett Wortzman" userId="f28ab72c354ddfd1" providerId="LiveId" clId="{DA86B9C7-121B-4686-BC72-52B82F4CA2F1}" dt="2020-12-09T01:37:44.192" v="20" actId="47"/>
        <pc:sldMkLst>
          <pc:docMk/>
          <pc:sldMk cId="1217475205" sldId="278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1217475205" sldId="278"/>
            <ac:spMk id="4" creationId="{00000000-0000-0000-0000-000000000000}"/>
          </ac:spMkLst>
        </pc:spChg>
      </pc:sldChg>
      <pc:sldChg chg="modSp del">
        <pc:chgData name="Brett Wortzman" userId="f28ab72c354ddfd1" providerId="LiveId" clId="{DA86B9C7-121B-4686-BC72-52B82F4CA2F1}" dt="2020-12-09T01:37:44.192" v="20" actId="47"/>
        <pc:sldMkLst>
          <pc:docMk/>
          <pc:sldMk cId="1045564644" sldId="279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1045564644" sldId="279"/>
            <ac:spMk id="4" creationId="{00000000-0000-0000-0000-000000000000}"/>
          </ac:spMkLst>
        </pc:spChg>
      </pc:sldChg>
      <pc:sldChg chg="modSp del">
        <pc:chgData name="Brett Wortzman" userId="f28ab72c354ddfd1" providerId="LiveId" clId="{DA86B9C7-121B-4686-BC72-52B82F4CA2F1}" dt="2020-12-09T01:37:44.192" v="20" actId="47"/>
        <pc:sldMkLst>
          <pc:docMk/>
          <pc:sldMk cId="3145354487" sldId="280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3145354487" sldId="280"/>
            <ac:spMk id="4" creationId="{00000000-0000-0000-0000-000000000000}"/>
          </ac:spMkLst>
        </pc:spChg>
      </pc:sldChg>
      <pc:sldChg chg="modSp del">
        <pc:chgData name="Brett Wortzman" userId="f28ab72c354ddfd1" providerId="LiveId" clId="{DA86B9C7-121B-4686-BC72-52B82F4CA2F1}" dt="2020-12-09T02:06:55.169" v="1105" actId="47"/>
        <pc:sldMkLst>
          <pc:docMk/>
          <pc:sldMk cId="3451204887" sldId="281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3451204887" sldId="281"/>
            <ac:spMk id="4" creationId="{00000000-0000-0000-0000-000000000000}"/>
          </ac:spMkLst>
        </pc:spChg>
      </pc:sldChg>
      <pc:sldChg chg="modSp del">
        <pc:chgData name="Brett Wortzman" userId="f28ab72c354ddfd1" providerId="LiveId" clId="{DA86B9C7-121B-4686-BC72-52B82F4CA2F1}" dt="2020-12-09T02:06:36.257" v="1104" actId="47"/>
        <pc:sldMkLst>
          <pc:docMk/>
          <pc:sldMk cId="3375051889" sldId="282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3375051889" sldId="282"/>
            <ac:spMk id="6" creationId="{00000000-0000-0000-0000-000000000000}"/>
          </ac:spMkLst>
        </pc:spChg>
      </pc:sldChg>
      <pc:sldChg chg="modSp del mod">
        <pc:chgData name="Brett Wortzman" userId="f28ab72c354ddfd1" providerId="LiveId" clId="{DA86B9C7-121B-4686-BC72-52B82F4CA2F1}" dt="2020-12-09T02:06:55.169" v="1105" actId="47"/>
        <pc:sldMkLst>
          <pc:docMk/>
          <pc:sldMk cId="3883691999" sldId="283"/>
        </pc:sldMkLst>
        <pc:spChg chg="mod">
          <ac:chgData name="Brett Wortzman" userId="f28ab72c354ddfd1" providerId="LiveId" clId="{DA86B9C7-121B-4686-BC72-52B82F4CA2F1}" dt="2020-12-09T01:34:51.286" v="1" actId="14100"/>
          <ac:spMkLst>
            <pc:docMk/>
            <pc:sldMk cId="3883691999" sldId="283"/>
            <ac:spMk id="3" creationId="{00000000-0000-0000-0000-000000000000}"/>
          </ac:spMkLst>
        </pc:spChg>
        <pc:spChg chg="mod">
          <ac:chgData name="Brett Wortzman" userId="f28ab72c354ddfd1" providerId="LiveId" clId="{DA86B9C7-121B-4686-BC72-52B82F4CA2F1}" dt="2020-12-09T01:36:08.094" v="8"/>
          <ac:spMkLst>
            <pc:docMk/>
            <pc:sldMk cId="3883691999" sldId="283"/>
            <ac:spMk id="4" creationId="{00000000-0000-0000-0000-000000000000}"/>
          </ac:spMkLst>
        </pc:spChg>
      </pc:sldChg>
      <pc:sldChg chg="modSp del">
        <pc:chgData name="Brett Wortzman" userId="f28ab72c354ddfd1" providerId="LiveId" clId="{DA86B9C7-121B-4686-BC72-52B82F4CA2F1}" dt="2020-12-09T02:06:55.169" v="1105" actId="47"/>
        <pc:sldMkLst>
          <pc:docMk/>
          <pc:sldMk cId="3237504218" sldId="284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3237504218" sldId="284"/>
            <ac:spMk id="4" creationId="{00000000-0000-0000-0000-000000000000}"/>
          </ac:spMkLst>
        </pc:spChg>
      </pc:sldChg>
      <pc:sldChg chg="modSp del">
        <pc:chgData name="Brett Wortzman" userId="f28ab72c354ddfd1" providerId="LiveId" clId="{DA86B9C7-121B-4686-BC72-52B82F4CA2F1}" dt="2020-12-09T02:06:55.169" v="1105" actId="47"/>
        <pc:sldMkLst>
          <pc:docMk/>
          <pc:sldMk cId="370982830" sldId="285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370982830" sldId="285"/>
            <ac:spMk id="4" creationId="{00000000-0000-0000-0000-000000000000}"/>
          </ac:spMkLst>
        </pc:spChg>
      </pc:sldChg>
      <pc:sldChg chg="modSp del">
        <pc:chgData name="Brett Wortzman" userId="f28ab72c354ddfd1" providerId="LiveId" clId="{DA86B9C7-121B-4686-BC72-52B82F4CA2F1}" dt="2020-12-09T02:06:55.169" v="1105" actId="47"/>
        <pc:sldMkLst>
          <pc:docMk/>
          <pc:sldMk cId="3122513339" sldId="286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3122513339" sldId="286"/>
            <ac:spMk id="4" creationId="{00000000-0000-0000-0000-000000000000}"/>
          </ac:spMkLst>
        </pc:spChg>
      </pc:sldChg>
      <pc:sldChg chg="modSp del">
        <pc:chgData name="Brett Wortzman" userId="f28ab72c354ddfd1" providerId="LiveId" clId="{DA86B9C7-121B-4686-BC72-52B82F4CA2F1}" dt="2020-12-09T02:06:55.169" v="1105" actId="47"/>
        <pc:sldMkLst>
          <pc:docMk/>
          <pc:sldMk cId="333584228" sldId="287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333584228" sldId="287"/>
            <ac:spMk id="4" creationId="{00000000-0000-0000-0000-000000000000}"/>
          </ac:spMkLst>
        </pc:spChg>
      </pc:sldChg>
      <pc:sldChg chg="modSp">
        <pc:chgData name="Brett Wortzman" userId="f28ab72c354ddfd1" providerId="LiveId" clId="{DA86B9C7-121B-4686-BC72-52B82F4CA2F1}" dt="2020-12-09T01:36:08.094" v="8"/>
        <pc:sldMkLst>
          <pc:docMk/>
          <pc:sldMk cId="849112719" sldId="288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849112719" sldId="288"/>
            <ac:spMk id="4" creationId="{00000000-0000-0000-0000-000000000000}"/>
          </ac:spMkLst>
        </pc:spChg>
      </pc:sldChg>
      <pc:sldChg chg="modSp del">
        <pc:chgData name="Brett Wortzman" userId="f28ab72c354ddfd1" providerId="LiveId" clId="{DA86B9C7-121B-4686-BC72-52B82F4CA2F1}" dt="2020-12-09T01:37:44.192" v="20" actId="47"/>
        <pc:sldMkLst>
          <pc:docMk/>
          <pc:sldMk cId="701573479" sldId="289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701573479" sldId="289"/>
            <ac:spMk id="4" creationId="{00000000-0000-0000-0000-000000000000}"/>
          </ac:spMkLst>
        </pc:spChg>
      </pc:sldChg>
      <pc:sldChg chg="modSp del">
        <pc:chgData name="Brett Wortzman" userId="f28ab72c354ddfd1" providerId="LiveId" clId="{DA86B9C7-121B-4686-BC72-52B82F4CA2F1}" dt="2020-12-09T02:06:33.214" v="1103" actId="47"/>
        <pc:sldMkLst>
          <pc:docMk/>
          <pc:sldMk cId="2842832870" sldId="291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2842832870" sldId="291"/>
            <ac:spMk id="2" creationId="{00000000-0000-0000-0000-000000000000}"/>
          </ac:spMkLst>
        </pc:spChg>
      </pc:sldChg>
      <pc:sldChg chg="modSp">
        <pc:chgData name="Brett Wortzman" userId="f28ab72c354ddfd1" providerId="LiveId" clId="{DA86B9C7-121B-4686-BC72-52B82F4CA2F1}" dt="2020-12-09T01:36:08.094" v="8"/>
        <pc:sldMkLst>
          <pc:docMk/>
          <pc:sldMk cId="882689104" sldId="292"/>
        </pc:sldMkLst>
        <pc:spChg chg="mod">
          <ac:chgData name="Brett Wortzman" userId="f28ab72c354ddfd1" providerId="LiveId" clId="{DA86B9C7-121B-4686-BC72-52B82F4CA2F1}" dt="2020-12-09T01:36:08.094" v="8"/>
          <ac:spMkLst>
            <pc:docMk/>
            <pc:sldMk cId="882689104" sldId="292"/>
            <ac:spMk id="2" creationId="{00000000-0000-0000-0000-000000000000}"/>
          </ac:spMkLst>
        </pc:spChg>
      </pc:sldChg>
      <pc:sldChg chg="addSp delSp modSp new mod modClrScheme chgLayout">
        <pc:chgData name="Brett Wortzman" userId="f28ab72c354ddfd1" providerId="LiveId" clId="{DA86B9C7-121B-4686-BC72-52B82F4CA2F1}" dt="2020-12-09T02:01:33.833" v="482" actId="6549"/>
        <pc:sldMkLst>
          <pc:docMk/>
          <pc:sldMk cId="1830896184" sldId="293"/>
        </pc:sldMkLst>
        <pc:spChg chg="mod ord">
          <ac:chgData name="Brett Wortzman" userId="f28ab72c354ddfd1" providerId="LiveId" clId="{DA86B9C7-121B-4686-BC72-52B82F4CA2F1}" dt="2020-12-09T01:53:12.101" v="131" actId="700"/>
          <ac:spMkLst>
            <pc:docMk/>
            <pc:sldMk cId="1830896184" sldId="293"/>
            <ac:spMk id="2" creationId="{0B292CB8-4E23-48BB-8D38-BEE98E800409}"/>
          </ac:spMkLst>
        </pc:spChg>
        <pc:spChg chg="mod ord">
          <ac:chgData name="Brett Wortzman" userId="f28ab72c354ddfd1" providerId="LiveId" clId="{DA86B9C7-121B-4686-BC72-52B82F4CA2F1}" dt="2020-12-09T01:56:16.735" v="365" actId="20577"/>
          <ac:spMkLst>
            <pc:docMk/>
            <pc:sldMk cId="1830896184" sldId="293"/>
            <ac:spMk id="3" creationId="{3EDD15CB-1F78-422D-9C32-D02DB8CA9B8E}"/>
          </ac:spMkLst>
        </pc:spChg>
        <pc:spChg chg="mod ord">
          <ac:chgData name="Brett Wortzman" userId="f28ab72c354ddfd1" providerId="LiveId" clId="{DA86B9C7-121B-4686-BC72-52B82F4CA2F1}" dt="2020-12-09T01:53:12.101" v="131" actId="700"/>
          <ac:spMkLst>
            <pc:docMk/>
            <pc:sldMk cId="1830896184" sldId="293"/>
            <ac:spMk id="4" creationId="{CDB8268F-1CD0-4D78-8F4C-5D703DE2CC98}"/>
          </ac:spMkLst>
        </pc:spChg>
        <pc:spChg chg="mod ord">
          <ac:chgData name="Brett Wortzman" userId="f28ab72c354ddfd1" providerId="LiveId" clId="{DA86B9C7-121B-4686-BC72-52B82F4CA2F1}" dt="2020-12-09T01:53:12.101" v="131" actId="700"/>
          <ac:spMkLst>
            <pc:docMk/>
            <pc:sldMk cId="1830896184" sldId="293"/>
            <ac:spMk id="5" creationId="{6EC8FD7B-087E-40A4-A6E2-FFD1AF991395}"/>
          </ac:spMkLst>
        </pc:spChg>
        <pc:spChg chg="add del mod ord">
          <ac:chgData name="Brett Wortzman" userId="f28ab72c354ddfd1" providerId="LiveId" clId="{DA86B9C7-121B-4686-BC72-52B82F4CA2F1}" dt="2020-12-09T01:53:12.101" v="131" actId="700"/>
          <ac:spMkLst>
            <pc:docMk/>
            <pc:sldMk cId="1830896184" sldId="293"/>
            <ac:spMk id="6" creationId="{CFF96E2F-4DCF-4410-862E-4B5782C0C8AA}"/>
          </ac:spMkLst>
        </pc:spChg>
        <pc:spChg chg="add mod">
          <ac:chgData name="Brett Wortzman" userId="f28ab72c354ddfd1" providerId="LiveId" clId="{DA86B9C7-121B-4686-BC72-52B82F4CA2F1}" dt="2020-12-09T02:01:33.833" v="482" actId="6549"/>
          <ac:spMkLst>
            <pc:docMk/>
            <pc:sldMk cId="1830896184" sldId="293"/>
            <ac:spMk id="7" creationId="{E81B4DCB-1665-4E22-ACB0-524203AD5A6E}"/>
          </ac:spMkLst>
        </pc:spChg>
      </pc:sldChg>
      <pc:sldChg chg="modSp new mod">
        <pc:chgData name="Brett Wortzman" userId="f28ab72c354ddfd1" providerId="LiveId" clId="{DA86B9C7-121B-4686-BC72-52B82F4CA2F1}" dt="2020-12-09T02:05:28.289" v="1100" actId="20577"/>
        <pc:sldMkLst>
          <pc:docMk/>
          <pc:sldMk cId="122567115" sldId="294"/>
        </pc:sldMkLst>
        <pc:spChg chg="mod">
          <ac:chgData name="Brett Wortzman" userId="f28ab72c354ddfd1" providerId="LiveId" clId="{DA86B9C7-121B-4686-BC72-52B82F4CA2F1}" dt="2020-12-09T02:00:54.978" v="387" actId="20577"/>
          <ac:spMkLst>
            <pc:docMk/>
            <pc:sldMk cId="122567115" sldId="294"/>
            <ac:spMk id="2" creationId="{CE695279-8427-42DA-8BE6-C780DD59567D}"/>
          </ac:spMkLst>
        </pc:spChg>
        <pc:spChg chg="mod">
          <ac:chgData name="Brett Wortzman" userId="f28ab72c354ddfd1" providerId="LiveId" clId="{DA86B9C7-121B-4686-BC72-52B82F4CA2F1}" dt="2020-12-09T02:05:28.289" v="1100" actId="20577"/>
          <ac:spMkLst>
            <pc:docMk/>
            <pc:sldMk cId="122567115" sldId="294"/>
            <ac:spMk id="3" creationId="{D4D7A508-A253-40F8-B3E8-DD700C6394F8}"/>
          </ac:spMkLst>
        </pc:spChg>
      </pc:sldChg>
      <pc:sldChg chg="addSp delSp modSp new mod">
        <pc:chgData name="Brett Wortzman" userId="f28ab72c354ddfd1" providerId="LiveId" clId="{DA86B9C7-121B-4686-BC72-52B82F4CA2F1}" dt="2020-12-09T02:26:45.950" v="1873" actId="14100"/>
        <pc:sldMkLst>
          <pc:docMk/>
          <pc:sldMk cId="229334162" sldId="295"/>
        </pc:sldMkLst>
        <pc:spChg chg="mod">
          <ac:chgData name="Brett Wortzman" userId="f28ab72c354ddfd1" providerId="LiveId" clId="{DA86B9C7-121B-4686-BC72-52B82F4CA2F1}" dt="2020-12-09T02:24:54.629" v="1729" actId="20577"/>
          <ac:spMkLst>
            <pc:docMk/>
            <pc:sldMk cId="229334162" sldId="295"/>
            <ac:spMk id="2" creationId="{DFDEA21F-15C8-4FE3-95EA-156DACFA0A73}"/>
          </ac:spMkLst>
        </pc:spChg>
        <pc:spChg chg="del">
          <ac:chgData name="Brett Wortzman" userId="f28ab72c354ddfd1" providerId="LiveId" clId="{DA86B9C7-121B-4686-BC72-52B82F4CA2F1}" dt="2020-12-09T02:10:03.203" v="1148" actId="3680"/>
          <ac:spMkLst>
            <pc:docMk/>
            <pc:sldMk cId="229334162" sldId="295"/>
            <ac:spMk id="3" creationId="{3041B262-4B58-496A-AFC6-34857074613E}"/>
          </ac:spMkLst>
        </pc:spChg>
        <pc:spChg chg="add mod">
          <ac:chgData name="Brett Wortzman" userId="f28ab72c354ddfd1" providerId="LiveId" clId="{DA86B9C7-121B-4686-BC72-52B82F4CA2F1}" dt="2020-12-09T02:24:58.100" v="1730" actId="1076"/>
          <ac:spMkLst>
            <pc:docMk/>
            <pc:sldMk cId="229334162" sldId="295"/>
            <ac:spMk id="7" creationId="{908D898E-7E5C-40CE-942E-165843DBE27C}"/>
          </ac:spMkLst>
        </pc:spChg>
        <pc:spChg chg="add mod">
          <ac:chgData name="Brett Wortzman" userId="f28ab72c354ddfd1" providerId="LiveId" clId="{DA86B9C7-121B-4686-BC72-52B82F4CA2F1}" dt="2020-12-09T02:26:38.335" v="1871" actId="1076"/>
          <ac:spMkLst>
            <pc:docMk/>
            <pc:sldMk cId="229334162" sldId="295"/>
            <ac:spMk id="8" creationId="{5160D297-F738-4AEC-9F2D-02C354B3687E}"/>
          </ac:spMkLst>
        </pc:spChg>
        <pc:graphicFrameChg chg="add mod ord modGraphic">
          <ac:chgData name="Brett Wortzman" userId="f28ab72c354ddfd1" providerId="LiveId" clId="{DA86B9C7-121B-4686-BC72-52B82F4CA2F1}" dt="2020-12-09T02:26:45.950" v="1873" actId="14100"/>
          <ac:graphicFrameMkLst>
            <pc:docMk/>
            <pc:sldMk cId="229334162" sldId="295"/>
            <ac:graphicFrameMk id="6" creationId="{95D050A1-F946-4181-AB7E-095D16669F7F}"/>
          </ac:graphicFrameMkLst>
        </pc:graphicFrameChg>
      </pc:sldChg>
      <pc:sldChg chg="modSp new mod ord">
        <pc:chgData name="Brett Wortzman" userId="f28ab72c354ddfd1" providerId="LiveId" clId="{DA86B9C7-121B-4686-BC72-52B82F4CA2F1}" dt="2020-12-09T06:25:50.701" v="2983"/>
        <pc:sldMkLst>
          <pc:docMk/>
          <pc:sldMk cId="2487733177" sldId="296"/>
        </pc:sldMkLst>
        <pc:spChg chg="mod">
          <ac:chgData name="Brett Wortzman" userId="f28ab72c354ddfd1" providerId="LiveId" clId="{DA86B9C7-121B-4686-BC72-52B82F4CA2F1}" dt="2020-12-09T02:26:01.263" v="1819" actId="20577"/>
          <ac:spMkLst>
            <pc:docMk/>
            <pc:sldMk cId="2487733177" sldId="296"/>
            <ac:spMk id="2" creationId="{4672D296-C7A7-44A2-8EB4-8E2E6683F304}"/>
          </ac:spMkLst>
        </pc:spChg>
        <pc:spChg chg="mod">
          <ac:chgData name="Brett Wortzman" userId="f28ab72c354ddfd1" providerId="LiveId" clId="{DA86B9C7-121B-4686-BC72-52B82F4CA2F1}" dt="2020-12-09T03:22:22.269" v="2365" actId="27636"/>
          <ac:spMkLst>
            <pc:docMk/>
            <pc:sldMk cId="2487733177" sldId="296"/>
            <ac:spMk id="3" creationId="{3F6332E9-B48A-4924-AB1C-05399E7B0074}"/>
          </ac:spMkLst>
        </pc:spChg>
      </pc:sldChg>
      <pc:sldChg chg="modSp new mod">
        <pc:chgData name="Brett Wortzman" userId="f28ab72c354ddfd1" providerId="LiveId" clId="{DA86B9C7-121B-4686-BC72-52B82F4CA2F1}" dt="2020-12-09T06:25:04.833" v="2981" actId="20577"/>
        <pc:sldMkLst>
          <pc:docMk/>
          <pc:sldMk cId="370723901" sldId="297"/>
        </pc:sldMkLst>
        <pc:spChg chg="mod">
          <ac:chgData name="Brett Wortzman" userId="f28ab72c354ddfd1" providerId="LiveId" clId="{DA86B9C7-121B-4686-BC72-52B82F4CA2F1}" dt="2020-12-09T05:55:55.838" v="2400" actId="20577"/>
          <ac:spMkLst>
            <pc:docMk/>
            <pc:sldMk cId="370723901" sldId="297"/>
            <ac:spMk id="2" creationId="{049C6D3C-2C0C-4879-B5D1-46982B31FC95}"/>
          </ac:spMkLst>
        </pc:spChg>
        <pc:spChg chg="mod">
          <ac:chgData name="Brett Wortzman" userId="f28ab72c354ddfd1" providerId="LiveId" clId="{DA86B9C7-121B-4686-BC72-52B82F4CA2F1}" dt="2020-12-09T06:25:04.833" v="2981" actId="20577"/>
          <ac:spMkLst>
            <pc:docMk/>
            <pc:sldMk cId="370723901" sldId="297"/>
            <ac:spMk id="3" creationId="{07CA290D-B2EC-425B-AA3F-C04F4AF8CAE3}"/>
          </ac:spMkLst>
        </pc:spChg>
      </pc:sldChg>
      <pc:sldChg chg="addSp delSp modSp new mod modClrScheme chgLayout">
        <pc:chgData name="Brett Wortzman" userId="f28ab72c354ddfd1" providerId="LiveId" clId="{DA86B9C7-121B-4686-BC72-52B82F4CA2F1}" dt="2020-12-09T06:50:22.710" v="3083" actId="1076"/>
        <pc:sldMkLst>
          <pc:docMk/>
          <pc:sldMk cId="249866622" sldId="298"/>
        </pc:sldMkLst>
        <pc:spChg chg="del mod ord">
          <ac:chgData name="Brett Wortzman" userId="f28ab72c354ddfd1" providerId="LiveId" clId="{DA86B9C7-121B-4686-BC72-52B82F4CA2F1}" dt="2020-12-09T06:26:16.551" v="2987" actId="700"/>
          <ac:spMkLst>
            <pc:docMk/>
            <pc:sldMk cId="249866622" sldId="298"/>
            <ac:spMk id="2" creationId="{714BCCC2-7569-4B25-A899-19EE9D487BB0}"/>
          </ac:spMkLst>
        </pc:spChg>
        <pc:spChg chg="del mod ord">
          <ac:chgData name="Brett Wortzman" userId="f28ab72c354ddfd1" providerId="LiveId" clId="{DA86B9C7-121B-4686-BC72-52B82F4CA2F1}" dt="2020-12-09T06:26:16.551" v="2987" actId="700"/>
          <ac:spMkLst>
            <pc:docMk/>
            <pc:sldMk cId="249866622" sldId="298"/>
            <ac:spMk id="3" creationId="{0DEE4C26-B578-4E30-A709-E32040518F73}"/>
          </ac:spMkLst>
        </pc:spChg>
        <pc:spChg chg="mod ord">
          <ac:chgData name="Brett Wortzman" userId="f28ab72c354ddfd1" providerId="LiveId" clId="{DA86B9C7-121B-4686-BC72-52B82F4CA2F1}" dt="2020-12-09T06:30:57.623" v="3009" actId="700"/>
          <ac:spMkLst>
            <pc:docMk/>
            <pc:sldMk cId="249866622" sldId="298"/>
            <ac:spMk id="4" creationId="{80FDB75A-D202-4FB3-B58C-1977A686C34C}"/>
          </ac:spMkLst>
        </pc:spChg>
        <pc:spChg chg="mod ord">
          <ac:chgData name="Brett Wortzman" userId="f28ab72c354ddfd1" providerId="LiveId" clId="{DA86B9C7-121B-4686-BC72-52B82F4CA2F1}" dt="2020-12-09T06:30:57.623" v="3009" actId="700"/>
          <ac:spMkLst>
            <pc:docMk/>
            <pc:sldMk cId="249866622" sldId="298"/>
            <ac:spMk id="5" creationId="{E7B65C32-6518-4F77-8A7E-D9EA59EED2D6}"/>
          </ac:spMkLst>
        </pc:spChg>
        <pc:spChg chg="add mod ord">
          <ac:chgData name="Brett Wortzman" userId="f28ab72c354ddfd1" providerId="LiveId" clId="{DA86B9C7-121B-4686-BC72-52B82F4CA2F1}" dt="2020-12-09T06:31:05.962" v="3013" actId="403"/>
          <ac:spMkLst>
            <pc:docMk/>
            <pc:sldMk cId="249866622" sldId="298"/>
            <ac:spMk id="6" creationId="{E161C397-8351-4B61-8315-37C0AF1DA00B}"/>
          </ac:spMkLst>
        </pc:spChg>
        <pc:spChg chg="add del mod ord">
          <ac:chgData name="Brett Wortzman" userId="f28ab72c354ddfd1" providerId="LiveId" clId="{DA86B9C7-121B-4686-BC72-52B82F4CA2F1}" dt="2020-12-09T06:30:52.240" v="3008" actId="700"/>
          <ac:spMkLst>
            <pc:docMk/>
            <pc:sldMk cId="249866622" sldId="298"/>
            <ac:spMk id="7" creationId="{997C77B4-9829-4083-B4F9-6C087AD84254}"/>
          </ac:spMkLst>
        </pc:spChg>
        <pc:spChg chg="add del mod ord">
          <ac:chgData name="Brett Wortzman" userId="f28ab72c354ddfd1" providerId="LiveId" clId="{DA86B9C7-121B-4686-BC72-52B82F4CA2F1}" dt="2020-12-09T06:30:57.623" v="3009" actId="700"/>
          <ac:spMkLst>
            <pc:docMk/>
            <pc:sldMk cId="249866622" sldId="298"/>
            <ac:spMk id="8" creationId="{69364675-8EE0-4AB9-8D80-FE3E080525C0}"/>
          </ac:spMkLst>
        </pc:spChg>
        <pc:picChg chg="add mod">
          <ac:chgData name="Brett Wortzman" userId="f28ab72c354ddfd1" providerId="LiveId" clId="{DA86B9C7-121B-4686-BC72-52B82F4CA2F1}" dt="2020-12-09T06:50:22.710" v="3083" actId="1076"/>
          <ac:picMkLst>
            <pc:docMk/>
            <pc:sldMk cId="249866622" sldId="298"/>
            <ac:picMk id="10" creationId="{B069672F-5453-46A4-AC26-9605BFCB934C}"/>
          </ac:picMkLst>
        </pc:picChg>
        <pc:picChg chg="add del mod">
          <ac:chgData name="Brett Wortzman" userId="f28ab72c354ddfd1" providerId="LiveId" clId="{DA86B9C7-121B-4686-BC72-52B82F4CA2F1}" dt="2020-12-09T06:33:15.783" v="3021" actId="21"/>
          <ac:picMkLst>
            <pc:docMk/>
            <pc:sldMk cId="249866622" sldId="298"/>
            <ac:picMk id="1026" creationId="{29DFB365-2232-4146-958F-8ACA8637D30F}"/>
          </ac:picMkLst>
        </pc:picChg>
      </pc:sldChg>
      <pc:sldChg chg="addSp delSp modSp new mod modClrScheme chgLayout">
        <pc:chgData name="Brett Wortzman" userId="f28ab72c354ddfd1" providerId="LiveId" clId="{DA86B9C7-121B-4686-BC72-52B82F4CA2F1}" dt="2020-12-09T06:33:40.154" v="3051" actId="403"/>
        <pc:sldMkLst>
          <pc:docMk/>
          <pc:sldMk cId="682031247" sldId="299"/>
        </pc:sldMkLst>
        <pc:spChg chg="del mod ord">
          <ac:chgData name="Brett Wortzman" userId="f28ab72c354ddfd1" providerId="LiveId" clId="{DA86B9C7-121B-4686-BC72-52B82F4CA2F1}" dt="2020-12-09T06:33:23.050" v="3022" actId="700"/>
          <ac:spMkLst>
            <pc:docMk/>
            <pc:sldMk cId="682031247" sldId="299"/>
            <ac:spMk id="2" creationId="{8B7535D7-9B9E-4040-A076-CB7EA86417FA}"/>
          </ac:spMkLst>
        </pc:spChg>
        <pc:spChg chg="del">
          <ac:chgData name="Brett Wortzman" userId="f28ab72c354ddfd1" providerId="LiveId" clId="{DA86B9C7-121B-4686-BC72-52B82F4CA2F1}" dt="2020-12-09T06:33:23.050" v="3022" actId="700"/>
          <ac:spMkLst>
            <pc:docMk/>
            <pc:sldMk cId="682031247" sldId="299"/>
            <ac:spMk id="3" creationId="{B96F1792-E429-4B5C-9800-6B8ECEC0810D}"/>
          </ac:spMkLst>
        </pc:spChg>
        <pc:spChg chg="mod ord">
          <ac:chgData name="Brett Wortzman" userId="f28ab72c354ddfd1" providerId="LiveId" clId="{DA86B9C7-121B-4686-BC72-52B82F4CA2F1}" dt="2020-12-09T06:33:23.050" v="3022" actId="700"/>
          <ac:spMkLst>
            <pc:docMk/>
            <pc:sldMk cId="682031247" sldId="299"/>
            <ac:spMk id="4" creationId="{64BB679B-EA78-443B-B79E-899A295FE74D}"/>
          </ac:spMkLst>
        </pc:spChg>
        <pc:spChg chg="mod ord">
          <ac:chgData name="Brett Wortzman" userId="f28ab72c354ddfd1" providerId="LiveId" clId="{DA86B9C7-121B-4686-BC72-52B82F4CA2F1}" dt="2020-12-09T06:33:23.050" v="3022" actId="700"/>
          <ac:spMkLst>
            <pc:docMk/>
            <pc:sldMk cId="682031247" sldId="299"/>
            <ac:spMk id="5" creationId="{0F32FE93-C643-432D-A6B8-94DCC635B742}"/>
          </ac:spMkLst>
        </pc:spChg>
        <pc:spChg chg="add mod ord">
          <ac:chgData name="Brett Wortzman" userId="f28ab72c354ddfd1" providerId="LiveId" clId="{DA86B9C7-121B-4686-BC72-52B82F4CA2F1}" dt="2020-12-09T06:33:40.154" v="3051" actId="403"/>
          <ac:spMkLst>
            <pc:docMk/>
            <pc:sldMk cId="682031247" sldId="299"/>
            <ac:spMk id="7" creationId="{46C04C22-469D-4C40-8055-C55674553FBB}"/>
          </ac:spMkLst>
        </pc:spChg>
        <pc:picChg chg="add del mod">
          <ac:chgData name="Brett Wortzman" userId="f28ab72c354ddfd1" providerId="LiveId" clId="{DA86B9C7-121B-4686-BC72-52B82F4CA2F1}" dt="2020-12-09T06:33:09.543" v="3019" actId="21"/>
          <ac:picMkLst>
            <pc:docMk/>
            <pc:sldMk cId="682031247" sldId="299"/>
            <ac:picMk id="6" creationId="{98F557F6-E486-48F6-BA0A-CE82E6AF8E23}"/>
          </ac:picMkLst>
        </pc:picChg>
        <pc:picChg chg="add mod">
          <ac:chgData name="Brett Wortzman" userId="f28ab72c354ddfd1" providerId="LiveId" clId="{DA86B9C7-121B-4686-BC72-52B82F4CA2F1}" dt="2020-12-09T06:33:23.807" v="3023"/>
          <ac:picMkLst>
            <pc:docMk/>
            <pc:sldMk cId="682031247" sldId="299"/>
            <ac:picMk id="8" creationId="{F6123059-259B-46D4-B729-73001E325124}"/>
          </ac:picMkLst>
        </pc:picChg>
      </pc:sldChg>
      <pc:sldChg chg="new del">
        <pc:chgData name="Brett Wortzman" userId="f28ab72c354ddfd1" providerId="LiveId" clId="{DA86B9C7-121B-4686-BC72-52B82F4CA2F1}" dt="2020-12-09T06:50:17.288" v="3082" actId="47"/>
        <pc:sldMkLst>
          <pc:docMk/>
          <pc:sldMk cId="3600590837" sldId="300"/>
        </pc:sldMkLst>
      </pc:sldChg>
      <pc:sldMasterChg chg="modSp modSldLayout">
        <pc:chgData name="Brett Wortzman" userId="f28ab72c354ddfd1" providerId="LiveId" clId="{DA86B9C7-121B-4686-BC72-52B82F4CA2F1}" dt="2020-12-09T01:36:08.094" v="8"/>
        <pc:sldMasterMkLst>
          <pc:docMk/>
          <pc:sldMasterMk cId="868790147" sldId="2147483648"/>
        </pc:sldMasterMkLst>
        <pc:spChg chg="mod">
          <ac:chgData name="Brett Wortzman" userId="f28ab72c354ddfd1" providerId="LiveId" clId="{DA86B9C7-121B-4686-BC72-52B82F4CA2F1}" dt="2020-12-09T01:36:08.094" v="8"/>
          <ac:spMkLst>
            <pc:docMk/>
            <pc:sldMasterMk cId="868790147" sldId="2147483648"/>
            <ac:spMk id="5" creationId="{00000000-0000-0000-0000-000000000000}"/>
          </ac:spMkLst>
        </pc:spChg>
        <pc:sldLayoutChg chg="modSp">
          <pc:chgData name="Brett Wortzman" userId="f28ab72c354ddfd1" providerId="LiveId" clId="{DA86B9C7-121B-4686-BC72-52B82F4CA2F1}" dt="2020-12-09T01:36:08.094" v="8"/>
          <pc:sldLayoutMkLst>
            <pc:docMk/>
            <pc:sldMasterMk cId="868790147" sldId="2147483648"/>
            <pc:sldLayoutMk cId="332062484" sldId="2147483649"/>
          </pc:sldLayoutMkLst>
          <pc:spChg chg="mod">
            <ac:chgData name="Brett Wortzman" userId="f28ab72c354ddfd1" providerId="LiveId" clId="{DA86B9C7-121B-4686-BC72-52B82F4CA2F1}" dt="2020-12-09T01:36:08.094" v="8"/>
            <ac:spMkLst>
              <pc:docMk/>
              <pc:sldMasterMk cId="868790147" sldId="2147483648"/>
              <pc:sldLayoutMk cId="332062484" sldId="2147483649"/>
              <ac:spMk id="5" creationId="{00000000-0000-0000-0000-000000000000}"/>
            </ac:spMkLst>
          </pc:spChg>
        </pc:sldLayoutChg>
        <pc:sldLayoutChg chg="modSp">
          <pc:chgData name="Brett Wortzman" userId="f28ab72c354ddfd1" providerId="LiveId" clId="{DA86B9C7-121B-4686-BC72-52B82F4CA2F1}" dt="2020-12-09T01:36:08.094" v="8"/>
          <pc:sldLayoutMkLst>
            <pc:docMk/>
            <pc:sldMasterMk cId="868790147" sldId="2147483648"/>
            <pc:sldLayoutMk cId="1404900006" sldId="2147483650"/>
          </pc:sldLayoutMkLst>
          <pc:spChg chg="mod">
            <ac:chgData name="Brett Wortzman" userId="f28ab72c354ddfd1" providerId="LiveId" clId="{DA86B9C7-121B-4686-BC72-52B82F4CA2F1}" dt="2020-12-09T01:36:08.094" v="8"/>
            <ac:spMkLst>
              <pc:docMk/>
              <pc:sldMasterMk cId="868790147" sldId="2147483648"/>
              <pc:sldLayoutMk cId="1404900006" sldId="2147483650"/>
              <ac:spMk id="5" creationId="{00000000-0000-0000-0000-000000000000}"/>
            </ac:spMkLst>
          </pc:spChg>
        </pc:sldLayoutChg>
        <pc:sldLayoutChg chg="modSp">
          <pc:chgData name="Brett Wortzman" userId="f28ab72c354ddfd1" providerId="LiveId" clId="{DA86B9C7-121B-4686-BC72-52B82F4CA2F1}" dt="2020-12-09T01:36:08.094" v="8"/>
          <pc:sldLayoutMkLst>
            <pc:docMk/>
            <pc:sldMasterMk cId="868790147" sldId="2147483648"/>
            <pc:sldLayoutMk cId="1892350833" sldId="2147483651"/>
          </pc:sldLayoutMkLst>
          <pc:spChg chg="mod">
            <ac:chgData name="Brett Wortzman" userId="f28ab72c354ddfd1" providerId="LiveId" clId="{DA86B9C7-121B-4686-BC72-52B82F4CA2F1}" dt="2020-12-09T01:36:08.094" v="8"/>
            <ac:spMkLst>
              <pc:docMk/>
              <pc:sldMasterMk cId="868790147" sldId="2147483648"/>
              <pc:sldLayoutMk cId="1892350833" sldId="2147483651"/>
              <ac:spMk id="5" creationId="{00000000-0000-0000-0000-000000000000}"/>
            </ac:spMkLst>
          </pc:spChg>
        </pc:sldLayoutChg>
        <pc:sldLayoutChg chg="modSp">
          <pc:chgData name="Brett Wortzman" userId="f28ab72c354ddfd1" providerId="LiveId" clId="{DA86B9C7-121B-4686-BC72-52B82F4CA2F1}" dt="2020-12-09T01:36:08.094" v="8"/>
          <pc:sldLayoutMkLst>
            <pc:docMk/>
            <pc:sldMasterMk cId="868790147" sldId="2147483648"/>
            <pc:sldLayoutMk cId="1323554928" sldId="2147483652"/>
          </pc:sldLayoutMkLst>
          <pc:spChg chg="mod">
            <ac:chgData name="Brett Wortzman" userId="f28ab72c354ddfd1" providerId="LiveId" clId="{DA86B9C7-121B-4686-BC72-52B82F4CA2F1}" dt="2020-12-09T01:36:08.094" v="8"/>
            <ac:spMkLst>
              <pc:docMk/>
              <pc:sldMasterMk cId="868790147" sldId="2147483648"/>
              <pc:sldLayoutMk cId="1323554928" sldId="2147483652"/>
              <ac:spMk id="6" creationId="{00000000-0000-0000-0000-000000000000}"/>
            </ac:spMkLst>
          </pc:spChg>
        </pc:sldLayoutChg>
        <pc:sldLayoutChg chg="modSp">
          <pc:chgData name="Brett Wortzman" userId="f28ab72c354ddfd1" providerId="LiveId" clId="{DA86B9C7-121B-4686-BC72-52B82F4CA2F1}" dt="2020-12-09T01:36:08.094" v="8"/>
          <pc:sldLayoutMkLst>
            <pc:docMk/>
            <pc:sldMasterMk cId="868790147" sldId="2147483648"/>
            <pc:sldLayoutMk cId="1683129939" sldId="2147483653"/>
          </pc:sldLayoutMkLst>
          <pc:spChg chg="mod">
            <ac:chgData name="Brett Wortzman" userId="f28ab72c354ddfd1" providerId="LiveId" clId="{DA86B9C7-121B-4686-BC72-52B82F4CA2F1}" dt="2020-12-09T01:36:08.094" v="8"/>
            <ac:spMkLst>
              <pc:docMk/>
              <pc:sldMasterMk cId="868790147" sldId="2147483648"/>
              <pc:sldLayoutMk cId="1683129939" sldId="2147483653"/>
              <ac:spMk id="8" creationId="{00000000-0000-0000-0000-000000000000}"/>
            </ac:spMkLst>
          </pc:spChg>
        </pc:sldLayoutChg>
        <pc:sldLayoutChg chg="modSp">
          <pc:chgData name="Brett Wortzman" userId="f28ab72c354ddfd1" providerId="LiveId" clId="{DA86B9C7-121B-4686-BC72-52B82F4CA2F1}" dt="2020-12-09T01:36:08.094" v="8"/>
          <pc:sldLayoutMkLst>
            <pc:docMk/>
            <pc:sldMasterMk cId="868790147" sldId="2147483648"/>
            <pc:sldLayoutMk cId="3779679726" sldId="2147483654"/>
          </pc:sldLayoutMkLst>
          <pc:spChg chg="mod">
            <ac:chgData name="Brett Wortzman" userId="f28ab72c354ddfd1" providerId="LiveId" clId="{DA86B9C7-121B-4686-BC72-52B82F4CA2F1}" dt="2020-12-09T01:36:08.094" v="8"/>
            <ac:spMkLst>
              <pc:docMk/>
              <pc:sldMasterMk cId="868790147" sldId="2147483648"/>
              <pc:sldLayoutMk cId="3779679726" sldId="2147483654"/>
              <ac:spMk id="4" creationId="{00000000-0000-0000-0000-000000000000}"/>
            </ac:spMkLst>
          </pc:spChg>
        </pc:sldLayoutChg>
        <pc:sldLayoutChg chg="modSp">
          <pc:chgData name="Brett Wortzman" userId="f28ab72c354ddfd1" providerId="LiveId" clId="{DA86B9C7-121B-4686-BC72-52B82F4CA2F1}" dt="2020-12-09T01:36:08.094" v="8"/>
          <pc:sldLayoutMkLst>
            <pc:docMk/>
            <pc:sldMasterMk cId="868790147" sldId="2147483648"/>
            <pc:sldLayoutMk cId="2197099289" sldId="2147483655"/>
          </pc:sldLayoutMkLst>
          <pc:spChg chg="mod">
            <ac:chgData name="Brett Wortzman" userId="f28ab72c354ddfd1" providerId="LiveId" clId="{DA86B9C7-121B-4686-BC72-52B82F4CA2F1}" dt="2020-12-09T01:36:08.094" v="8"/>
            <ac:spMkLst>
              <pc:docMk/>
              <pc:sldMasterMk cId="868790147" sldId="2147483648"/>
              <pc:sldLayoutMk cId="2197099289" sldId="2147483655"/>
              <ac:spMk id="3" creationId="{00000000-0000-0000-0000-000000000000}"/>
            </ac:spMkLst>
          </pc:spChg>
        </pc:sldLayoutChg>
        <pc:sldLayoutChg chg="modSp">
          <pc:chgData name="Brett Wortzman" userId="f28ab72c354ddfd1" providerId="LiveId" clId="{DA86B9C7-121B-4686-BC72-52B82F4CA2F1}" dt="2020-12-09T01:36:08.094" v="8"/>
          <pc:sldLayoutMkLst>
            <pc:docMk/>
            <pc:sldMasterMk cId="868790147" sldId="2147483648"/>
            <pc:sldLayoutMk cId="4254472333" sldId="2147483656"/>
          </pc:sldLayoutMkLst>
          <pc:spChg chg="mod">
            <ac:chgData name="Brett Wortzman" userId="f28ab72c354ddfd1" providerId="LiveId" clId="{DA86B9C7-121B-4686-BC72-52B82F4CA2F1}" dt="2020-12-09T01:36:08.094" v="8"/>
            <ac:spMkLst>
              <pc:docMk/>
              <pc:sldMasterMk cId="868790147" sldId="2147483648"/>
              <pc:sldLayoutMk cId="4254472333" sldId="2147483656"/>
              <ac:spMk id="6" creationId="{00000000-0000-0000-0000-000000000000}"/>
            </ac:spMkLst>
          </pc:spChg>
        </pc:sldLayoutChg>
        <pc:sldLayoutChg chg="modSp">
          <pc:chgData name="Brett Wortzman" userId="f28ab72c354ddfd1" providerId="LiveId" clId="{DA86B9C7-121B-4686-BC72-52B82F4CA2F1}" dt="2020-12-09T01:36:08.094" v="8"/>
          <pc:sldLayoutMkLst>
            <pc:docMk/>
            <pc:sldMasterMk cId="868790147" sldId="2147483648"/>
            <pc:sldLayoutMk cId="3344577005" sldId="2147483657"/>
          </pc:sldLayoutMkLst>
          <pc:spChg chg="mod">
            <ac:chgData name="Brett Wortzman" userId="f28ab72c354ddfd1" providerId="LiveId" clId="{DA86B9C7-121B-4686-BC72-52B82F4CA2F1}" dt="2020-12-09T01:36:08.094" v="8"/>
            <ac:spMkLst>
              <pc:docMk/>
              <pc:sldMasterMk cId="868790147" sldId="2147483648"/>
              <pc:sldLayoutMk cId="3344577005" sldId="2147483657"/>
              <ac:spMk id="6" creationId="{00000000-0000-0000-0000-000000000000}"/>
            </ac:spMkLst>
          </pc:spChg>
        </pc:sldLayoutChg>
        <pc:sldLayoutChg chg="modSp">
          <pc:chgData name="Brett Wortzman" userId="f28ab72c354ddfd1" providerId="LiveId" clId="{DA86B9C7-121B-4686-BC72-52B82F4CA2F1}" dt="2020-12-09T01:36:08.094" v="8"/>
          <pc:sldLayoutMkLst>
            <pc:docMk/>
            <pc:sldMasterMk cId="868790147" sldId="2147483648"/>
            <pc:sldLayoutMk cId="2059852501" sldId="2147483658"/>
          </pc:sldLayoutMkLst>
          <pc:spChg chg="mod">
            <ac:chgData name="Brett Wortzman" userId="f28ab72c354ddfd1" providerId="LiveId" clId="{DA86B9C7-121B-4686-BC72-52B82F4CA2F1}" dt="2020-12-09T01:36:08.094" v="8"/>
            <ac:spMkLst>
              <pc:docMk/>
              <pc:sldMasterMk cId="868790147" sldId="2147483648"/>
              <pc:sldLayoutMk cId="2059852501" sldId="2147483658"/>
              <ac:spMk id="5" creationId="{00000000-0000-0000-0000-000000000000}"/>
            </ac:spMkLst>
          </pc:spChg>
        </pc:sldLayoutChg>
        <pc:sldLayoutChg chg="modSp">
          <pc:chgData name="Brett Wortzman" userId="f28ab72c354ddfd1" providerId="LiveId" clId="{DA86B9C7-121B-4686-BC72-52B82F4CA2F1}" dt="2020-12-09T01:36:08.094" v="8"/>
          <pc:sldLayoutMkLst>
            <pc:docMk/>
            <pc:sldMasterMk cId="868790147" sldId="2147483648"/>
            <pc:sldLayoutMk cId="2595239223" sldId="2147483659"/>
          </pc:sldLayoutMkLst>
          <pc:spChg chg="mod">
            <ac:chgData name="Brett Wortzman" userId="f28ab72c354ddfd1" providerId="LiveId" clId="{DA86B9C7-121B-4686-BC72-52B82F4CA2F1}" dt="2020-12-09T01:36:08.094" v="8"/>
            <ac:spMkLst>
              <pc:docMk/>
              <pc:sldMasterMk cId="868790147" sldId="2147483648"/>
              <pc:sldLayoutMk cId="2595239223" sldId="2147483659"/>
              <ac:spMk id="5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8D5DC-A4D2-43DE-AB18-3CC387A825D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E4EB6-0454-427D-9FD8-1EB6793EB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6DE1-B6C4-44D8-8441-29EC675057ED}" type="datetime1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Wrap-Up </a:t>
            </a:r>
            <a:r>
              <a:rPr lang="en-US" dirty="0"/>
              <a:t>- Autumn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3C886E-6997-4228-A88B-2272D22D50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62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E4E5-9484-4D6D-91A6-A2117F2741E3}" type="datetime1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Wrap-Up </a:t>
            </a:r>
            <a:r>
              <a:rPr lang="en-US" dirty="0"/>
              <a:t>- Autumn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5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4CB3-0E82-4267-981D-591DBBFC899B}" type="datetime1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Wrap-Up </a:t>
            </a:r>
            <a:r>
              <a:rPr lang="en-US" dirty="0"/>
              <a:t>- Autumn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3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8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43B9-2E10-483F-A954-84571B8548AA}" type="datetime1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Wrap-Up </a:t>
            </a:r>
            <a:r>
              <a:rPr lang="en-US" dirty="0"/>
              <a:t>- Autumn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3C886E-6997-4228-A88B-2272D22D50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0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5F3C-9FCE-4537-B116-028F59D92EE8}" type="datetime1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Wrap-Up </a:t>
            </a:r>
            <a:r>
              <a:rPr lang="en-US" dirty="0"/>
              <a:t>- Autumn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3C886E-6997-4228-A88B-2272D22D50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35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850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850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D8A7-B4C9-4967-85B2-293E7D5A3C7A}" type="datetime1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Wrap-Up </a:t>
            </a:r>
            <a:r>
              <a:rPr lang="en-US" dirty="0"/>
              <a:t>- Autumn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3C886E-6997-4228-A88B-2272D22D50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55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930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500577"/>
            <a:ext cx="5183188" cy="3597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546A-8A14-465B-A0E2-2752AF3EBFC0}" type="datetime1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Wrap-Up </a:t>
            </a:r>
            <a:r>
              <a:rPr lang="en-US" dirty="0"/>
              <a:t>- Autumn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3C886E-6997-4228-A88B-2272D22D50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129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19DC-0DC1-4D7A-B878-E3CD5E10E5CD}" type="datetime1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Wrap-Up </a:t>
            </a:r>
            <a:r>
              <a:rPr lang="en-US" dirty="0"/>
              <a:t>- Autumn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3C886E-6997-4228-A88B-2272D22D50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79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E107C-2FA9-4470-84EF-9C2C5B9D898A}" type="datetime1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Wrap-Up </a:t>
            </a:r>
            <a:r>
              <a:rPr lang="en-US" dirty="0"/>
              <a:t>- Autumn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99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7BA4-3E60-43AF-9A32-C0126441F12A}" type="datetime1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Wrap-Up </a:t>
            </a:r>
            <a:r>
              <a:rPr lang="en-US" dirty="0"/>
              <a:t>- Autumn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7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6358-B175-4B79-B008-DF413C1296F8}" type="datetime1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Wrap-Up </a:t>
            </a:r>
            <a:r>
              <a:rPr lang="en-US" dirty="0"/>
              <a:t>- Autumn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7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7C505-D5FD-46D8-B0F4-99194C555ECC}" type="datetime1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Wrap-Up </a:t>
            </a:r>
            <a:r>
              <a:rPr lang="en-US" dirty="0"/>
              <a:t>- Autumn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C886E-6997-4228-A88B-2272D22D50D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0666"/>
            <a:ext cx="12192000" cy="67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9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heLdAGZu-VY&amp;list=PLTPQEx-31JXhosblxX6bQnCK_qy2No6uC&amp;index=14" TargetMode="External"/><Relationship Id="rId3" Type="http://schemas.openxmlformats.org/officeDocument/2006/relationships/hyperlink" Target="http://grail.cs.washington.edu/projects/nba_players/" TargetMode="External"/><Relationship Id="rId7" Type="http://schemas.openxmlformats.org/officeDocument/2006/relationships/hyperlink" Target="https://homes.cs.washington.edu/~mones/production.html" TargetMode="External"/><Relationship Id="rId2" Type="http://schemas.openxmlformats.org/officeDocument/2006/relationships/hyperlink" Target="https://www.youtube.com/watch?v=S7nL9IGWGq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DEESvghKBUc&amp;list=PLTPQEx-31JXhosblxX6bQnCK_qy2No6uC&amp;index=3" TargetMode="External"/><Relationship Id="rId5" Type="http://schemas.openxmlformats.org/officeDocument/2006/relationships/hyperlink" Target="https://www.youtube.com/watch?v=h1NqpK4gDrM&amp;list=PLTPQEx-31JXhusD9twkKlguRlaQowh-Vw&amp;index=10" TargetMode="External"/><Relationship Id="rId4" Type="http://schemas.openxmlformats.org/officeDocument/2006/relationships/hyperlink" Target="https://www.youtube.com/watch?v=iMj9yz24gP8" TargetMode="External"/><Relationship Id="rId9" Type="http://schemas.openxmlformats.org/officeDocument/2006/relationships/hyperlink" Target="https://youtu.be/MTqUYFN5BbI?list=PLTPQEx-31JXhusD9twkKlguRlaQowh-Vw&amp;t=228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54/" TargetMode="External"/><Relationship Id="rId7" Type="http://schemas.openxmlformats.org/officeDocument/2006/relationships/hyperlink" Target="https://www.cs.washington.edu/academics/ugrad/nonmajor-options/intro-courses" TargetMode="External"/><Relationship Id="rId2" Type="http://schemas.openxmlformats.org/officeDocument/2006/relationships/hyperlink" Target="https://courses.cs.washington.edu/courses/cse14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urses.cs.washington.edu/courses/cse180/" TargetMode="External"/><Relationship Id="rId5" Type="http://schemas.openxmlformats.org/officeDocument/2006/relationships/hyperlink" Target="https://courses.cs.washington.edu/courses/cse163/" TargetMode="External"/><Relationship Id="rId4" Type="http://schemas.openxmlformats.org/officeDocument/2006/relationships/hyperlink" Target="https://courses.cs.washington.edu/courses/cse16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xkcd.com/1425/" TargetMode="External"/><Relationship Id="rId2" Type="http://schemas.openxmlformats.org/officeDocument/2006/relationships/hyperlink" Target="https://github.com/karan/Project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jpeg"/><Relationship Id="rId39" Type="http://schemas.openxmlformats.org/officeDocument/2006/relationships/image" Target="../media/image40.jpeg"/><Relationship Id="rId21" Type="http://schemas.openxmlformats.org/officeDocument/2006/relationships/image" Target="../media/image22.jpg"/><Relationship Id="rId34" Type="http://schemas.openxmlformats.org/officeDocument/2006/relationships/image" Target="../media/image35.jpeg"/><Relationship Id="rId42" Type="http://schemas.openxmlformats.org/officeDocument/2006/relationships/image" Target="../media/image43.jpe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29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32" Type="http://schemas.openxmlformats.org/officeDocument/2006/relationships/image" Target="../media/image33.jpeg"/><Relationship Id="rId37" Type="http://schemas.openxmlformats.org/officeDocument/2006/relationships/image" Target="../media/image38.jpeg"/><Relationship Id="rId40" Type="http://schemas.openxmlformats.org/officeDocument/2006/relationships/image" Target="../media/image41.jpeg"/><Relationship Id="rId45" Type="http://schemas.openxmlformats.org/officeDocument/2006/relationships/image" Target="../media/image46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jpg"/><Relationship Id="rId28" Type="http://schemas.openxmlformats.org/officeDocument/2006/relationships/image" Target="../media/image29.jpg"/><Relationship Id="rId36" Type="http://schemas.openxmlformats.org/officeDocument/2006/relationships/image" Target="../media/image37.jpg"/><Relationship Id="rId10" Type="http://schemas.openxmlformats.org/officeDocument/2006/relationships/image" Target="../media/image11.jpeg"/><Relationship Id="rId19" Type="http://schemas.openxmlformats.org/officeDocument/2006/relationships/image" Target="../media/image20.jpg"/><Relationship Id="rId31" Type="http://schemas.openxmlformats.org/officeDocument/2006/relationships/image" Target="../media/image32.jpeg"/><Relationship Id="rId44" Type="http://schemas.openxmlformats.org/officeDocument/2006/relationships/image" Target="../media/image45.jpeg"/><Relationship Id="rId4" Type="http://schemas.openxmlformats.org/officeDocument/2006/relationships/image" Target="../media/image5.jpeg"/><Relationship Id="rId9" Type="http://schemas.openxmlformats.org/officeDocument/2006/relationships/image" Target="../media/image10.jpg"/><Relationship Id="rId14" Type="http://schemas.openxmlformats.org/officeDocument/2006/relationships/image" Target="../media/image15.jpg"/><Relationship Id="rId22" Type="http://schemas.openxmlformats.org/officeDocument/2006/relationships/image" Target="../media/image23.jpeg"/><Relationship Id="rId27" Type="http://schemas.openxmlformats.org/officeDocument/2006/relationships/image" Target="../media/image28.JPG"/><Relationship Id="rId30" Type="http://schemas.openxmlformats.org/officeDocument/2006/relationships/image" Target="../media/image31.jpeg"/><Relationship Id="rId35" Type="http://schemas.openxmlformats.org/officeDocument/2006/relationships/image" Target="../media/image36.jpeg"/><Relationship Id="rId43" Type="http://schemas.openxmlformats.org/officeDocument/2006/relationships/image" Target="../media/image44.jpg"/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12" Type="http://schemas.openxmlformats.org/officeDocument/2006/relationships/image" Target="../media/image13.jpg"/><Relationship Id="rId17" Type="http://schemas.openxmlformats.org/officeDocument/2006/relationships/image" Target="../media/image18.jpeg"/><Relationship Id="rId25" Type="http://schemas.openxmlformats.org/officeDocument/2006/relationships/image" Target="../media/image26.jpg"/><Relationship Id="rId33" Type="http://schemas.openxmlformats.org/officeDocument/2006/relationships/image" Target="../media/image34.jpeg"/><Relationship Id="rId38" Type="http://schemas.openxmlformats.org/officeDocument/2006/relationships/image" Target="../media/image39.jpg"/><Relationship Id="rId46" Type="http://schemas.openxmlformats.org/officeDocument/2006/relationships/image" Target="../media/image47.jpeg"/><Relationship Id="rId20" Type="http://schemas.openxmlformats.org/officeDocument/2006/relationships/image" Target="../media/image21.jpg"/><Relationship Id="rId41" Type="http://schemas.openxmlformats.org/officeDocument/2006/relationships/image" Target="../media/image4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CSE 142!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007799"/>
          </a:xfrm>
        </p:spPr>
        <p:txBody>
          <a:bodyPr/>
          <a:lstStyle/>
          <a:p>
            <a:r>
              <a:rPr lang="en-US" dirty="0"/>
              <a:t>Brett Wortzman</a:t>
            </a:r>
          </a:p>
          <a:p>
            <a:r>
              <a:rPr lang="en-US" dirty="0"/>
              <a:t>Autumn 2020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4701912"/>
            <a:ext cx="9144000" cy="1007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Please make sure your microphone is muted.</a:t>
            </a:r>
          </a:p>
          <a:p>
            <a:r>
              <a:rPr lang="en-US" i="1" dirty="0"/>
              <a:t>If you’re willing, turn on your video so we can see you!</a:t>
            </a:r>
          </a:p>
        </p:txBody>
      </p:sp>
    </p:spTree>
    <p:extLst>
      <p:ext uri="{BB962C8B-B14F-4D97-AF65-F5344CB8AC3E}">
        <p14:creationId xmlns:p14="http://schemas.microsoft.com/office/powerpoint/2010/main" val="878207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2D296-C7A7-44A2-8EB4-8E2E6683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332E9-B48A-4924-AB1C-05399E7B0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/>
              <a:t>or “What can I do with what I learned?”</a:t>
            </a:r>
          </a:p>
          <a:p>
            <a:r>
              <a:rPr lang="en-US" dirty="0">
                <a:hlinkClick r:id="rId2"/>
              </a:rPr>
              <a:t>Detect and prevent toxicity online</a:t>
            </a:r>
            <a:endParaRPr lang="en-US" dirty="0"/>
          </a:p>
          <a:p>
            <a:r>
              <a:rPr lang="en-US" dirty="0">
                <a:hlinkClick r:id="rId3"/>
              </a:rPr>
              <a:t>Digitize basketball players</a:t>
            </a:r>
            <a:endParaRPr lang="en-US" dirty="0"/>
          </a:p>
          <a:p>
            <a:r>
              <a:rPr lang="en-US" dirty="0">
                <a:hlinkClick r:id="rId4"/>
              </a:rPr>
              <a:t>Help DHH people identify sounds</a:t>
            </a:r>
            <a:endParaRPr lang="en-US" dirty="0"/>
          </a:p>
          <a:p>
            <a:r>
              <a:rPr lang="en-US" dirty="0">
                <a:hlinkClick r:id="rId5"/>
              </a:rPr>
              <a:t>Figure out how to best distribute relief funds</a:t>
            </a:r>
            <a:endParaRPr lang="en-US" dirty="0"/>
          </a:p>
          <a:p>
            <a:r>
              <a:rPr lang="en-US" dirty="0">
                <a:hlinkClick r:id="rId6"/>
              </a:rPr>
              <a:t>Recognize disinformation online</a:t>
            </a:r>
            <a:endParaRPr lang="en-US" dirty="0"/>
          </a:p>
          <a:p>
            <a:r>
              <a:rPr lang="en-US" dirty="0">
                <a:hlinkClick r:id="rId7"/>
              </a:rPr>
              <a:t>Make movies</a:t>
            </a:r>
            <a:endParaRPr lang="en-US" dirty="0"/>
          </a:p>
          <a:p>
            <a:r>
              <a:rPr lang="en-US" dirty="0">
                <a:hlinkClick r:id="rId8"/>
              </a:rPr>
              <a:t>Improve digital collaboration</a:t>
            </a:r>
            <a:endParaRPr lang="en-US" dirty="0"/>
          </a:p>
          <a:p>
            <a:r>
              <a:rPr lang="en-US" dirty="0">
                <a:hlinkClick r:id="rId9"/>
              </a:rPr>
              <a:t>Fix Olympic badminton</a:t>
            </a:r>
            <a:endParaRPr lang="en-US" dirty="0"/>
          </a:p>
          <a:p>
            <a:r>
              <a:rPr lang="en-US" dirty="0"/>
              <a:t>And so much more!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B8E0C-6B95-4775-B629-2B6062463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Wrap-Up </a:t>
            </a:r>
            <a:r>
              <a:rPr lang="en-US" dirty="0"/>
              <a:t>- Autumn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B730EC-48A5-4293-80CE-BF98FA2C4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733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EA21F-15C8-4FE3-95EA-156DACFA0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Courses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5D050A1-F946-4181-AB7E-095D16669F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1743240"/>
              </p:ext>
            </p:extLst>
          </p:nvPr>
        </p:nvGraphicFramePr>
        <p:xfrm>
          <a:off x="838200" y="2180860"/>
          <a:ext cx="10515600" cy="245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4659">
                  <a:extLst>
                    <a:ext uri="{9D8B030D-6E8A-4147-A177-3AD203B41FA5}">
                      <a16:colId xmlns:a16="http://schemas.microsoft.com/office/drawing/2014/main" val="3199634870"/>
                    </a:ext>
                  </a:extLst>
                </a:gridCol>
                <a:gridCol w="8650941">
                  <a:extLst>
                    <a:ext uri="{9D8B030D-6E8A-4147-A177-3AD203B41FA5}">
                      <a16:colId xmlns:a16="http://schemas.microsoft.com/office/drawing/2014/main" val="1070835094"/>
                    </a:ext>
                  </a:extLst>
                </a:gridCol>
              </a:tblGrid>
              <a:tr h="409116">
                <a:tc>
                  <a:txBody>
                    <a:bodyPr/>
                    <a:lstStyle/>
                    <a:p>
                      <a:r>
                        <a:rPr lang="en-US" dirty="0"/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Overview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643686"/>
                  </a:ext>
                </a:extLst>
              </a:tr>
              <a:tr h="409116">
                <a:tc>
                  <a:txBody>
                    <a:bodyPr/>
                    <a:lstStyle/>
                    <a:p>
                      <a:r>
                        <a:rPr lang="en-US" dirty="0">
                          <a:hlinkClick r:id="rId2"/>
                        </a:rPr>
                        <a:t>CSE 143</a:t>
                      </a:r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Intermediate programming with data structures (Java)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213755"/>
                  </a:ext>
                </a:extLst>
              </a:tr>
              <a:tr h="409116">
                <a:tc>
                  <a:txBody>
                    <a:bodyPr/>
                    <a:lstStyle/>
                    <a:p>
                      <a:r>
                        <a:rPr lang="en-US" dirty="0">
                          <a:hlinkClick r:id="rId3"/>
                        </a:rPr>
                        <a:t>CSE 154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Introduction to web programming (several languages)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62408"/>
                  </a:ext>
                </a:extLst>
              </a:tr>
              <a:tr h="409116">
                <a:tc>
                  <a:txBody>
                    <a:bodyPr/>
                    <a:lstStyle/>
                    <a:p>
                      <a:r>
                        <a:rPr lang="en-US" dirty="0">
                          <a:hlinkClick r:id="rId4"/>
                        </a:rPr>
                        <a:t>CSE 160</a:t>
                      </a:r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Introduction to programming for data analysis (Python)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70900"/>
                  </a:ext>
                </a:extLst>
              </a:tr>
              <a:tr h="409116">
                <a:tc>
                  <a:txBody>
                    <a:bodyPr/>
                    <a:lstStyle/>
                    <a:p>
                      <a:r>
                        <a:rPr lang="en-US" dirty="0">
                          <a:hlinkClick r:id="rId5"/>
                        </a:rPr>
                        <a:t>CSE 163</a:t>
                      </a:r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Intermediate programming for data analysis (Python)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245931"/>
                  </a:ext>
                </a:extLst>
              </a:tr>
              <a:tr h="409116">
                <a:tc>
                  <a:txBody>
                    <a:bodyPr/>
                    <a:lstStyle/>
                    <a:p>
                      <a:r>
                        <a:rPr lang="en-US" dirty="0">
                          <a:hlinkClick r:id="rId6"/>
                        </a:rPr>
                        <a:t>CSE 180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Introduction to data science (Python)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24432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083E69-4F01-404C-87BC-0388FCC8C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Wrap-Up </a:t>
            </a:r>
            <a:r>
              <a:rPr lang="en-US" dirty="0"/>
              <a:t>- Autumn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1CE520-33BD-47B3-9194-70DB7A12E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8D898E-7E5C-40CE-942E-165843DBE27C}"/>
              </a:ext>
            </a:extLst>
          </p:cNvPr>
          <p:cNvSpPr txBox="1"/>
          <p:nvPr/>
        </p:nvSpPr>
        <p:spPr>
          <a:xfrm>
            <a:off x="838200" y="4713194"/>
            <a:ext cx="8916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*offered Winter 2021</a:t>
            </a:r>
          </a:p>
          <a:p>
            <a:endParaRPr lang="en-US" dirty="0"/>
          </a:p>
          <a:p>
            <a:r>
              <a:rPr lang="en-US" dirty="0"/>
              <a:t>See also: </a:t>
            </a:r>
            <a:r>
              <a:rPr lang="en-US" dirty="0">
                <a:hlinkClick r:id="rId7"/>
              </a:rPr>
              <a:t>https://www.cs.washington.edu/academics/ugrad/nonmajor-options/intro-courses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60D297-F738-4AEC-9F2D-02C354B3687E}"/>
              </a:ext>
            </a:extLst>
          </p:cNvPr>
          <p:cNvSpPr txBox="1"/>
          <p:nvPr/>
        </p:nvSpPr>
        <p:spPr>
          <a:xfrm>
            <a:off x="838199" y="1657640"/>
            <a:ext cx="8916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or “What can I do next?”</a:t>
            </a:r>
          </a:p>
        </p:txBody>
      </p:sp>
    </p:spTree>
    <p:extLst>
      <p:ext uri="{BB962C8B-B14F-4D97-AF65-F5344CB8AC3E}">
        <p14:creationId xmlns:p14="http://schemas.microsoft.com/office/powerpoint/2010/main" val="229334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6D3C-2C0C-4879-B5D1-46982B31F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Frequently Asked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A290D-B2EC-425B-AA3F-C04F4AF8C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How can I get better at programming?</a:t>
            </a:r>
          </a:p>
          <a:p>
            <a:pPr lvl="1"/>
            <a:r>
              <a:rPr lang="en-US" dirty="0"/>
              <a:t>Practice!</a:t>
            </a:r>
          </a:p>
          <a:p>
            <a:r>
              <a:rPr lang="en-US" dirty="0"/>
              <a:t>How can I learn to X?</a:t>
            </a:r>
          </a:p>
          <a:p>
            <a:pPr lvl="1"/>
            <a:r>
              <a:rPr lang="en-US" dirty="0"/>
              <a:t>Search online, read books, look at examples</a:t>
            </a:r>
          </a:p>
          <a:p>
            <a:r>
              <a:rPr lang="en-US" dirty="0"/>
              <a:t>What should I work on next?</a:t>
            </a:r>
          </a:p>
          <a:p>
            <a:pPr lvl="1"/>
            <a:r>
              <a:rPr lang="en-US" dirty="0"/>
              <a:t>Anything you can think of! (</a:t>
            </a:r>
            <a:r>
              <a:rPr lang="en-US" dirty="0">
                <a:hlinkClick r:id="rId2"/>
              </a:rPr>
              <a:t>Here are some ideas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3"/>
              </a:rPr>
              <a:t>Beware</a:t>
            </a:r>
            <a:r>
              <a:rPr lang="en-US" dirty="0"/>
              <a:t>: it’s hard to tell what’s easy and what’s hard.</a:t>
            </a:r>
          </a:p>
          <a:p>
            <a:r>
              <a:rPr lang="en-US" dirty="0"/>
              <a:t>Should I learn another language? Which one?</a:t>
            </a:r>
          </a:p>
          <a:p>
            <a:pPr lvl="1"/>
            <a:r>
              <a:rPr lang="en-US" dirty="0"/>
              <a:t>That depends– what do you want to do?</a:t>
            </a:r>
          </a:p>
          <a:p>
            <a:r>
              <a:rPr lang="en-US" dirty="0"/>
              <a:t>What’s the best programming language?</a:t>
            </a:r>
          </a:p>
          <a:p>
            <a:pPr lvl="1"/>
            <a:r>
              <a:rPr lang="en-US" dirty="0"/>
              <a:t>😠 (take CSE 341)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197661-31A6-4611-9FCE-45114F789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Wrap-Up </a:t>
            </a:r>
            <a:r>
              <a:rPr lang="en-US" dirty="0"/>
              <a:t>- Autumn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2F8D09-AA25-4358-A74F-84355AD9E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23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61C397-8351-4B61-8315-37C0AF1DA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Thank you!!!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FDB75A-D202-4FB3-B58C-1977A686C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Wrap-Up </a:t>
            </a:r>
            <a:r>
              <a:rPr lang="en-US" dirty="0"/>
              <a:t>- Autumn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65C32-6518-4F77-8A7E-D9EA59EED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69672F-5453-46A4-AC26-9605BFCB93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793" y="1690688"/>
            <a:ext cx="6152414" cy="410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6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C04C22-469D-4C40-8055-C5567455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You Made It!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BB679B-EA78-443B-B79E-899A295FE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Wrap-Up </a:t>
            </a:r>
            <a:r>
              <a:rPr lang="en-US" dirty="0"/>
              <a:t>- Autumn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2FE93-C643-432D-A6B8-94DCC635B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2" descr="you're awesome dog meme | Funny motivational quotes, Funny inspirational  quotes, You're awesome">
            <a:extLst>
              <a:ext uri="{FF2B5EF4-FFF2-40B4-BE49-F238E27FC236}">
                <a16:creationId xmlns:a16="http://schemas.microsoft.com/office/drawing/2014/main" id="{F6123059-259B-46D4-B729-73001E325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897" y="1690688"/>
            <a:ext cx="5726206" cy="429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031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your TAs!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6" name="Picture 8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31724279-3318-4314-9255-1C3C8DFDF1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73" y="4004582"/>
            <a:ext cx="703884" cy="685800"/>
          </a:xfrm>
          <a:prstGeom prst="rect">
            <a:avLst/>
          </a:prstGeom>
        </p:spPr>
      </p:pic>
      <p:pic>
        <p:nvPicPr>
          <p:cNvPr id="90" name="Picture 8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4AD3F43E-BB11-4EBB-9E10-918D5B7B4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147" y="3429000"/>
            <a:ext cx="695131" cy="685800"/>
          </a:xfrm>
          <a:prstGeom prst="rect">
            <a:avLst/>
          </a:prstGeom>
        </p:spPr>
      </p:pic>
      <p:pic>
        <p:nvPicPr>
          <p:cNvPr id="92" name="Picture 91" descr="A picture containing person, building, outdoor, fence&#10;&#10;Description automatically generated">
            <a:extLst>
              <a:ext uri="{FF2B5EF4-FFF2-40B4-BE49-F238E27FC236}">
                <a16:creationId xmlns:a16="http://schemas.microsoft.com/office/drawing/2014/main" id="{F4DA31E3-D110-4A35-AF85-161DBE5C1F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477" y="4175424"/>
            <a:ext cx="686087" cy="685800"/>
          </a:xfrm>
          <a:prstGeom prst="rect">
            <a:avLst/>
          </a:prstGeom>
        </p:spPr>
      </p:pic>
      <p:pic>
        <p:nvPicPr>
          <p:cNvPr id="94" name="Picture 9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EB669D00-A734-4016-9DDB-522152512D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247" y="1642090"/>
            <a:ext cx="685800" cy="685800"/>
          </a:xfrm>
          <a:prstGeom prst="rect">
            <a:avLst/>
          </a:prstGeom>
        </p:spPr>
      </p:pic>
      <p:pic>
        <p:nvPicPr>
          <p:cNvPr id="96" name="Picture 95" descr="A person holding a phone in front of a mirror posing for the camera&#10;&#10;Description automatically generated">
            <a:extLst>
              <a:ext uri="{FF2B5EF4-FFF2-40B4-BE49-F238E27FC236}">
                <a16:creationId xmlns:a16="http://schemas.microsoft.com/office/drawing/2014/main" id="{01D15FCF-98E7-4DC3-8080-55A6CDF43C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10" y="5220079"/>
            <a:ext cx="685800" cy="685800"/>
          </a:xfrm>
          <a:prstGeom prst="rect">
            <a:avLst/>
          </a:prstGeom>
        </p:spPr>
      </p:pic>
      <p:pic>
        <p:nvPicPr>
          <p:cNvPr id="98" name="Picture 97" descr="A young person in a blue shirt&#10;&#10;Description automatically generated">
            <a:extLst>
              <a:ext uri="{FF2B5EF4-FFF2-40B4-BE49-F238E27FC236}">
                <a16:creationId xmlns:a16="http://schemas.microsoft.com/office/drawing/2014/main" id="{871024C6-BD2C-44F7-952C-967C8F55D5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662" y="4766582"/>
            <a:ext cx="685800" cy="685800"/>
          </a:xfrm>
          <a:prstGeom prst="rect">
            <a:avLst/>
          </a:prstGeom>
        </p:spPr>
      </p:pic>
      <p:pic>
        <p:nvPicPr>
          <p:cNvPr id="100" name="Picture 9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0AAFA35A-8D96-4A4A-B134-5E77D21D2D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028" y="2368938"/>
            <a:ext cx="685800" cy="685800"/>
          </a:xfrm>
          <a:prstGeom prst="rect">
            <a:avLst/>
          </a:prstGeom>
        </p:spPr>
      </p:pic>
      <p:pic>
        <p:nvPicPr>
          <p:cNvPr id="102" name="Picture 101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DE4BA5C-EC9E-4712-A793-E7D4A8DADE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22" y="5109482"/>
            <a:ext cx="685800" cy="685800"/>
          </a:xfrm>
          <a:prstGeom prst="rect">
            <a:avLst/>
          </a:prstGeom>
        </p:spPr>
      </p:pic>
      <p:pic>
        <p:nvPicPr>
          <p:cNvPr id="104" name="Picture 103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11BF2133-F61D-4B67-BBCC-3371EBE6B0B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55" y="5279595"/>
            <a:ext cx="685800" cy="685800"/>
          </a:xfrm>
          <a:prstGeom prst="rect">
            <a:avLst/>
          </a:prstGeom>
        </p:spPr>
      </p:pic>
      <p:pic>
        <p:nvPicPr>
          <p:cNvPr id="106" name="Picture 10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C468C321-016D-47FA-9BF1-B34C8E334BD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69" y="5151875"/>
            <a:ext cx="685800" cy="685800"/>
          </a:xfrm>
          <a:prstGeom prst="rect">
            <a:avLst/>
          </a:prstGeom>
        </p:spPr>
      </p:pic>
      <p:pic>
        <p:nvPicPr>
          <p:cNvPr id="108" name="Picture 10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C4FB6C04-F7F1-4934-B9E1-10233CE8A7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382" y="2456441"/>
            <a:ext cx="685800" cy="685800"/>
          </a:xfrm>
          <a:prstGeom prst="rect">
            <a:avLst/>
          </a:prstGeom>
        </p:spPr>
      </p:pic>
      <p:pic>
        <p:nvPicPr>
          <p:cNvPr id="110" name="Picture 109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B15583A5-BD09-42E9-A3FF-AED72D6E7C5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117" y="1566327"/>
            <a:ext cx="686435" cy="685800"/>
          </a:xfrm>
          <a:prstGeom prst="rect">
            <a:avLst/>
          </a:prstGeom>
        </p:spPr>
      </p:pic>
      <p:pic>
        <p:nvPicPr>
          <p:cNvPr id="112" name="Picture 111" descr="A person standing next to a brick wall&#10;&#10;Description automatically generated">
            <a:extLst>
              <a:ext uri="{FF2B5EF4-FFF2-40B4-BE49-F238E27FC236}">
                <a16:creationId xmlns:a16="http://schemas.microsoft.com/office/drawing/2014/main" id="{D906C530-139C-4981-8ADD-B085F1E1F3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690" y="3259569"/>
            <a:ext cx="685800" cy="685800"/>
          </a:xfrm>
          <a:prstGeom prst="rect">
            <a:avLst/>
          </a:prstGeom>
        </p:spPr>
      </p:pic>
      <p:pic>
        <p:nvPicPr>
          <p:cNvPr id="114" name="Picture 113" descr="A person standing in front of a fence&#10;&#10;Description automatically generated">
            <a:extLst>
              <a:ext uri="{FF2B5EF4-FFF2-40B4-BE49-F238E27FC236}">
                <a16:creationId xmlns:a16="http://schemas.microsoft.com/office/drawing/2014/main" id="{0A4A94FD-C926-4142-B847-FDFBD308E08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139" y="2175549"/>
            <a:ext cx="685800" cy="685800"/>
          </a:xfrm>
          <a:prstGeom prst="rect">
            <a:avLst/>
          </a:prstGeom>
        </p:spPr>
      </p:pic>
      <p:pic>
        <p:nvPicPr>
          <p:cNvPr id="116" name="Picture 11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0A736EFB-A52F-4183-A630-70DAA7351D1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877" y="4919918"/>
            <a:ext cx="685800" cy="685800"/>
          </a:xfrm>
          <a:prstGeom prst="rect">
            <a:avLst/>
          </a:prstGeom>
        </p:spPr>
      </p:pic>
      <p:pic>
        <p:nvPicPr>
          <p:cNvPr id="118" name="Picture 117" descr="A person holding a dog posing for the camera&#10;&#10;Description automatically generated">
            <a:extLst>
              <a:ext uri="{FF2B5EF4-FFF2-40B4-BE49-F238E27FC236}">
                <a16:creationId xmlns:a16="http://schemas.microsoft.com/office/drawing/2014/main" id="{C2702990-9A63-47FB-BF20-73EE7438149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228" y="2541623"/>
            <a:ext cx="685800" cy="685800"/>
          </a:xfrm>
          <a:prstGeom prst="rect">
            <a:avLst/>
          </a:prstGeom>
        </p:spPr>
      </p:pic>
      <p:pic>
        <p:nvPicPr>
          <p:cNvPr id="120" name="Picture 119" descr="A person sitting in a field&#10;&#10;Description automatically generated">
            <a:extLst>
              <a:ext uri="{FF2B5EF4-FFF2-40B4-BE49-F238E27FC236}">
                <a16:creationId xmlns:a16="http://schemas.microsoft.com/office/drawing/2014/main" id="{ED4BF9C5-CFB8-4BC4-929C-EF3D3282D31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350" y="3553129"/>
            <a:ext cx="685800" cy="685800"/>
          </a:xfrm>
          <a:prstGeom prst="rect">
            <a:avLst/>
          </a:prstGeom>
        </p:spPr>
      </p:pic>
      <p:pic>
        <p:nvPicPr>
          <p:cNvPr id="122" name="Picture 121" descr="A close up of a person&#10;&#10;Description automatically generated">
            <a:extLst>
              <a:ext uri="{FF2B5EF4-FFF2-40B4-BE49-F238E27FC236}">
                <a16:creationId xmlns:a16="http://schemas.microsoft.com/office/drawing/2014/main" id="{E757FA96-5EE7-4EB1-8AD8-37309D23B11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972" y="3836788"/>
            <a:ext cx="685800" cy="685800"/>
          </a:xfrm>
          <a:prstGeom prst="rect">
            <a:avLst/>
          </a:prstGeom>
        </p:spPr>
      </p:pic>
      <p:pic>
        <p:nvPicPr>
          <p:cNvPr id="124" name="Picture 12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43F1906C-B636-40F4-8E1E-4F8041CF7BC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340" y="4660721"/>
            <a:ext cx="685800" cy="685800"/>
          </a:xfrm>
          <a:prstGeom prst="rect">
            <a:avLst/>
          </a:prstGeom>
        </p:spPr>
      </p:pic>
      <p:pic>
        <p:nvPicPr>
          <p:cNvPr id="126" name="Picture 12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51630B6A-9954-4D67-AAF4-69C5CD4FD7C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944" y="1265727"/>
            <a:ext cx="685800" cy="685800"/>
          </a:xfrm>
          <a:prstGeom prst="rect">
            <a:avLst/>
          </a:prstGeom>
        </p:spPr>
      </p:pic>
      <p:pic>
        <p:nvPicPr>
          <p:cNvPr id="128" name="Picture 127" descr="A person posing for a picture&#10;&#10;Description automatically generated">
            <a:extLst>
              <a:ext uri="{FF2B5EF4-FFF2-40B4-BE49-F238E27FC236}">
                <a16:creationId xmlns:a16="http://schemas.microsoft.com/office/drawing/2014/main" id="{B5F32D30-EDF4-4B7C-A250-DE5442F80C3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609" y="1357608"/>
            <a:ext cx="686081" cy="685800"/>
          </a:xfrm>
          <a:prstGeom prst="rect">
            <a:avLst/>
          </a:prstGeom>
        </p:spPr>
      </p:pic>
      <p:pic>
        <p:nvPicPr>
          <p:cNvPr id="130" name="Picture 129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2A4D3A0A-DA93-4068-8958-DFF124DD973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866" y="4215278"/>
            <a:ext cx="685800" cy="685800"/>
          </a:xfrm>
          <a:prstGeom prst="rect">
            <a:avLst/>
          </a:prstGeom>
        </p:spPr>
      </p:pic>
      <p:pic>
        <p:nvPicPr>
          <p:cNvPr id="132" name="Picture 131" descr="A person posing for a picture&#10;&#10;Description automatically generated">
            <a:extLst>
              <a:ext uri="{FF2B5EF4-FFF2-40B4-BE49-F238E27FC236}">
                <a16:creationId xmlns:a16="http://schemas.microsoft.com/office/drawing/2014/main" id="{FBE6EF43-D2F6-49DD-BB2F-36B0AD2ED41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892" y="4938458"/>
            <a:ext cx="685800" cy="685800"/>
          </a:xfrm>
          <a:prstGeom prst="rect">
            <a:avLst/>
          </a:prstGeom>
        </p:spPr>
      </p:pic>
      <p:pic>
        <p:nvPicPr>
          <p:cNvPr id="134" name="Picture 133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6BD07DC5-4D07-4592-8489-791369BBC88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131" y="2125027"/>
            <a:ext cx="685800" cy="685800"/>
          </a:xfrm>
          <a:prstGeom prst="rect">
            <a:avLst/>
          </a:prstGeom>
        </p:spPr>
      </p:pic>
      <p:pic>
        <p:nvPicPr>
          <p:cNvPr id="136" name="Picture 135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9FCCCC1C-AE2D-4994-A098-2B0A82764618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071" y="3538129"/>
            <a:ext cx="686657" cy="685800"/>
          </a:xfrm>
          <a:prstGeom prst="rect">
            <a:avLst/>
          </a:prstGeom>
        </p:spPr>
      </p:pic>
      <p:pic>
        <p:nvPicPr>
          <p:cNvPr id="138" name="Picture 137" descr="A person standing in front of a fence&#10;&#10;Description automatically generated">
            <a:extLst>
              <a:ext uri="{FF2B5EF4-FFF2-40B4-BE49-F238E27FC236}">
                <a16:creationId xmlns:a16="http://schemas.microsoft.com/office/drawing/2014/main" id="{97F4DD97-BC0C-440B-8002-75403CE56423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94" y="2280792"/>
            <a:ext cx="685800" cy="685800"/>
          </a:xfrm>
          <a:prstGeom prst="rect">
            <a:avLst/>
          </a:prstGeom>
        </p:spPr>
      </p:pic>
      <p:pic>
        <p:nvPicPr>
          <p:cNvPr id="140" name="Picture 139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07A13BE4-3D39-4D13-B2D7-BB67F6190E3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060" y="430279"/>
            <a:ext cx="685800" cy="685800"/>
          </a:xfrm>
          <a:prstGeom prst="rect">
            <a:avLst/>
          </a:prstGeom>
        </p:spPr>
      </p:pic>
      <p:pic>
        <p:nvPicPr>
          <p:cNvPr id="142" name="Picture 141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A397FCED-BACB-44AD-8BA0-19067C517156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29" y="1547586"/>
            <a:ext cx="685800" cy="685800"/>
          </a:xfrm>
          <a:prstGeom prst="rect">
            <a:avLst/>
          </a:prstGeom>
        </p:spPr>
      </p:pic>
      <p:pic>
        <p:nvPicPr>
          <p:cNvPr id="144" name="Picture 14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AA217CC0-E541-4104-A9AD-33C747DE2C24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317" y="2924131"/>
            <a:ext cx="685800" cy="685800"/>
          </a:xfrm>
          <a:prstGeom prst="rect">
            <a:avLst/>
          </a:prstGeom>
        </p:spPr>
      </p:pic>
      <p:pic>
        <p:nvPicPr>
          <p:cNvPr id="146" name="Picture 14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FCE156D0-0825-4BE0-8EB8-35E54617B4C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500" y="4373324"/>
            <a:ext cx="623455" cy="685800"/>
          </a:xfrm>
          <a:prstGeom prst="rect">
            <a:avLst/>
          </a:prstGeom>
        </p:spPr>
      </p:pic>
      <p:pic>
        <p:nvPicPr>
          <p:cNvPr id="148" name="Picture 14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19390899-9280-4C30-8494-CDDA62D34479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799" y="1909227"/>
            <a:ext cx="685800" cy="685800"/>
          </a:xfrm>
          <a:prstGeom prst="rect">
            <a:avLst/>
          </a:prstGeom>
        </p:spPr>
      </p:pic>
      <p:pic>
        <p:nvPicPr>
          <p:cNvPr id="150" name="Picture 149" descr="A statue of a person in a striped shirt&#10;&#10;Description automatically generated">
            <a:extLst>
              <a:ext uri="{FF2B5EF4-FFF2-40B4-BE49-F238E27FC236}">
                <a16:creationId xmlns:a16="http://schemas.microsoft.com/office/drawing/2014/main" id="{76944F69-AAE2-4228-AA39-AD259C4F8F2B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00" y="4083808"/>
            <a:ext cx="685800" cy="685800"/>
          </a:xfrm>
          <a:prstGeom prst="rect">
            <a:avLst/>
          </a:prstGeom>
        </p:spPr>
      </p:pic>
      <p:pic>
        <p:nvPicPr>
          <p:cNvPr id="152" name="Picture 151" descr="A person holding a flower&#10;&#10;Description automatically generated">
            <a:extLst>
              <a:ext uri="{FF2B5EF4-FFF2-40B4-BE49-F238E27FC236}">
                <a16:creationId xmlns:a16="http://schemas.microsoft.com/office/drawing/2014/main" id="{ED3BB838-B580-4677-90D3-4B41058E192A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683" y="5157492"/>
            <a:ext cx="685800" cy="685800"/>
          </a:xfrm>
          <a:prstGeom prst="rect">
            <a:avLst/>
          </a:prstGeom>
        </p:spPr>
      </p:pic>
      <p:pic>
        <p:nvPicPr>
          <p:cNvPr id="154" name="Picture 153" descr="A close up of a person wearing a hat&#10;&#10;Description automatically generated">
            <a:extLst>
              <a:ext uri="{FF2B5EF4-FFF2-40B4-BE49-F238E27FC236}">
                <a16:creationId xmlns:a16="http://schemas.microsoft.com/office/drawing/2014/main" id="{E6929EAA-A5D3-44F9-A7FE-7B4BA22001CC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325" y="4183213"/>
            <a:ext cx="686254" cy="685800"/>
          </a:xfrm>
          <a:prstGeom prst="rect">
            <a:avLst/>
          </a:prstGeom>
        </p:spPr>
      </p:pic>
      <p:pic>
        <p:nvPicPr>
          <p:cNvPr id="156" name="Picture 155" descr="A person standing on a beach posing for the camera&#10;&#10;Description automatically generated">
            <a:extLst>
              <a:ext uri="{FF2B5EF4-FFF2-40B4-BE49-F238E27FC236}">
                <a16:creationId xmlns:a16="http://schemas.microsoft.com/office/drawing/2014/main" id="{501A60E8-BDB5-40D8-8CDC-E452EE5E8ED0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84" y="3129445"/>
            <a:ext cx="681258" cy="685800"/>
          </a:xfrm>
          <a:prstGeom prst="rect">
            <a:avLst/>
          </a:prstGeom>
        </p:spPr>
      </p:pic>
      <p:pic>
        <p:nvPicPr>
          <p:cNvPr id="158" name="Picture 157" descr="A picture containing person, food, indoor, sitting&#10;&#10;Description automatically generated">
            <a:extLst>
              <a:ext uri="{FF2B5EF4-FFF2-40B4-BE49-F238E27FC236}">
                <a16:creationId xmlns:a16="http://schemas.microsoft.com/office/drawing/2014/main" id="{DE5DC52F-8138-49E8-94CD-C3EE1B0A450E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992" y="2700517"/>
            <a:ext cx="685800" cy="685800"/>
          </a:xfrm>
          <a:prstGeom prst="rect">
            <a:avLst/>
          </a:prstGeom>
        </p:spPr>
      </p:pic>
      <p:pic>
        <p:nvPicPr>
          <p:cNvPr id="160" name="Picture 159" descr="A person sitting on the grass&#10;&#10;Description automatically generated">
            <a:extLst>
              <a:ext uri="{FF2B5EF4-FFF2-40B4-BE49-F238E27FC236}">
                <a16:creationId xmlns:a16="http://schemas.microsoft.com/office/drawing/2014/main" id="{88569CAD-00F0-4589-9AF7-314E5C2748F2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050" y="3462773"/>
            <a:ext cx="685800" cy="685800"/>
          </a:xfrm>
          <a:prstGeom prst="rect">
            <a:avLst/>
          </a:prstGeom>
        </p:spPr>
      </p:pic>
      <p:pic>
        <p:nvPicPr>
          <p:cNvPr id="162" name="Picture 161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D96B7233-6A35-41D2-91F1-F2F8D4043E56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674" y="1089771"/>
            <a:ext cx="685800" cy="685800"/>
          </a:xfrm>
          <a:prstGeom prst="rect">
            <a:avLst/>
          </a:prstGeom>
        </p:spPr>
      </p:pic>
      <p:pic>
        <p:nvPicPr>
          <p:cNvPr id="164" name="Picture 163" descr="A person standing in front of a brick building&#10;&#10;Description automatically generated">
            <a:extLst>
              <a:ext uri="{FF2B5EF4-FFF2-40B4-BE49-F238E27FC236}">
                <a16:creationId xmlns:a16="http://schemas.microsoft.com/office/drawing/2014/main" id="{A5FD7A7F-7A95-490A-AB70-C6CD123E64E8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158" y="1321052"/>
            <a:ext cx="685800" cy="685800"/>
          </a:xfrm>
          <a:prstGeom prst="rect">
            <a:avLst/>
          </a:prstGeom>
        </p:spPr>
      </p:pic>
      <p:sp>
        <p:nvSpPr>
          <p:cNvPr id="165" name="Footer Placeholder 5">
            <a:extLst>
              <a:ext uri="{FF2B5EF4-FFF2-40B4-BE49-F238E27FC236}">
                <a16:creationId xmlns:a16="http://schemas.microsoft.com/office/drawing/2014/main" id="{42BFD1EF-E49D-484D-87A9-AECB3C4AE1CD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Wrap-Up </a:t>
            </a:r>
            <a:r>
              <a:rPr lang="en-US" dirty="0"/>
              <a:t>- Autumn 2020</a:t>
            </a:r>
          </a:p>
        </p:txBody>
      </p:sp>
      <p:pic>
        <p:nvPicPr>
          <p:cNvPr id="167" name="Picture 166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EC294FCF-A4F8-4265-AC78-9EC24524274A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323" y="887425"/>
            <a:ext cx="685800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375" y="529701"/>
            <a:ext cx="684954" cy="68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209" y="1344013"/>
            <a:ext cx="6858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351" y="2707403"/>
            <a:ext cx="686402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797" y="579927"/>
            <a:ext cx="704947" cy="685800"/>
          </a:xfrm>
          <a:prstGeom prst="rect">
            <a:avLst/>
          </a:prstGeom>
        </p:spPr>
      </p:pic>
      <p:pic>
        <p:nvPicPr>
          <p:cNvPr id="2050" name="Picture 2" descr="profile picture of Mitchell Massie">
            <a:extLst>
              <a:ext uri="{FF2B5EF4-FFF2-40B4-BE49-F238E27FC236}">
                <a16:creationId xmlns:a16="http://schemas.microsoft.com/office/drawing/2014/main" id="{3E0DAFF0-5AFD-40EE-A28F-EB6AD74E3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02" y="2730047"/>
            <a:ext cx="685007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10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"/>
                            </p:stCondLst>
                            <p:childTnLst>
                              <p:par>
                                <p:cTn id="1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"/>
                            </p:stCondLst>
                            <p:childTnLst>
                              <p:par>
                                <p:cTn id="1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2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"/>
                            </p:stCondLst>
                            <p:childTnLst>
                              <p:par>
                                <p:cTn id="1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2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"/>
                            </p:stCondLst>
                            <p:childTnLst>
                              <p:par>
                                <p:cTn id="1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2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"/>
                            </p:stCondLst>
                            <p:childTnLst>
                              <p:par>
                                <p:cTn id="1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2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"/>
                            </p:stCondLst>
                            <p:childTnLst>
                              <p:par>
                                <p:cTn id="1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"/>
                            </p:stCondLst>
                            <p:childTnLst>
                              <p:par>
                                <p:cTn id="1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2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2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"/>
                            </p:stCondLst>
                            <p:childTnLst>
                              <p:par>
                                <p:cTn id="1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2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"/>
                            </p:stCondLst>
                            <p:childTnLst>
                              <p:par>
                                <p:cTn id="1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2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"/>
                            </p:stCondLst>
                            <p:childTnLst>
                              <p:par>
                                <p:cTn id="1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2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"/>
                            </p:stCondLst>
                            <p:childTnLst>
                              <p:par>
                                <p:cTn id="2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2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"/>
                            </p:stCondLst>
                            <p:childTnLst>
                              <p:par>
                                <p:cTn id="2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2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"/>
                            </p:stCondLst>
                            <p:childTnLst>
                              <p:par>
                                <p:cTn id="2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2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"/>
                            </p:stCondLst>
                            <p:childTnLst>
                              <p:par>
                                <p:cTn id="2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2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2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"/>
                            </p:stCondLst>
                            <p:childTnLst>
                              <p:par>
                                <p:cTn id="2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"/>
                            </p:stCondLst>
                            <p:childTnLst>
                              <p:par>
                                <p:cTn id="2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2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"/>
                            </p:stCondLst>
                            <p:childTnLst>
                              <p:par>
                                <p:cTn id="2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2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"/>
                            </p:stCondLst>
                            <p:childTnLst>
                              <p:par>
                                <p:cTn id="2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"/>
                            </p:stCondLst>
                            <p:childTnLst>
                              <p:par>
                                <p:cTn id="2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"/>
                            </p:stCondLst>
                            <p:childTnLst>
                              <p:par>
                                <p:cTn id="2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"/>
                            </p:stCondLst>
                            <p:childTnLst>
                              <p:par>
                                <p:cTn id="2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"/>
                            </p:stCondLst>
                            <p:childTnLst>
                              <p:par>
                                <p:cTn id="2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2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i="1" dirty="0"/>
              <a:t>or “What </a:t>
            </a:r>
            <a:r>
              <a:rPr lang="en-US" i="1" strike="sngStrike" dirty="0"/>
              <a:t>will</a:t>
            </a:r>
            <a:r>
              <a:rPr lang="en-US" b="1" i="1" dirty="0"/>
              <a:t> did</a:t>
            </a:r>
            <a:r>
              <a:rPr lang="en-US" i="1" dirty="0"/>
              <a:t> I learn in this class?”</a:t>
            </a:r>
          </a:p>
          <a:p>
            <a:pPr marL="0" indent="0">
              <a:buNone/>
            </a:pPr>
            <a:endParaRPr lang="en-US" i="1" dirty="0"/>
          </a:p>
          <a:p>
            <a:pPr>
              <a:spcBef>
                <a:spcPts val="1800"/>
              </a:spcBef>
            </a:pPr>
            <a:r>
              <a:rPr lang="en-US" b="1" dirty="0"/>
              <a:t>Functionality/Behavior:</a:t>
            </a:r>
            <a:r>
              <a:rPr lang="en-US" dirty="0"/>
              <a:t> Write functionally correct Java programs that meet a provided specification and/or solve a specified problem</a:t>
            </a:r>
          </a:p>
          <a:p>
            <a:pPr>
              <a:spcBef>
                <a:spcPts val="1800"/>
              </a:spcBef>
            </a:pPr>
            <a:r>
              <a:rPr lang="en-US" b="1" dirty="0"/>
              <a:t>Functional Decomposition:</a:t>
            </a:r>
            <a:r>
              <a:rPr lang="en-US" dirty="0"/>
              <a:t> Break down problems into </a:t>
            </a:r>
            <a:r>
              <a:rPr lang="en-US" dirty="0" err="1"/>
              <a:t>subproblems</a:t>
            </a:r>
            <a:r>
              <a:rPr lang="en-US" dirty="0"/>
              <a:t> that are modular and reusable, and define methods to represent those </a:t>
            </a:r>
            <a:r>
              <a:rPr lang="en-US" dirty="0" err="1"/>
              <a:t>subproblems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b="1" dirty="0"/>
              <a:t>Control Structures:</a:t>
            </a:r>
            <a:r>
              <a:rPr lang="en-US" dirty="0"/>
              <a:t> Select and apply control structures (e.g. methods, loops, conditionals) to manage the flow of control and information in programs</a:t>
            </a:r>
          </a:p>
          <a:p>
            <a:pPr>
              <a:spcBef>
                <a:spcPts val="1800"/>
              </a:spcBef>
            </a:pPr>
            <a:r>
              <a:rPr lang="en-US" b="1" dirty="0"/>
              <a:t>Data Abstraction:</a:t>
            </a:r>
            <a:r>
              <a:rPr lang="en-US" dirty="0"/>
              <a:t> Select and apply basic data abstractions (e.g. variables, parameters, arrays, classes) to manage and manipulate data in programs</a:t>
            </a:r>
          </a:p>
          <a:p>
            <a:pPr>
              <a:spcBef>
                <a:spcPts val="1800"/>
              </a:spcBef>
            </a:pPr>
            <a:r>
              <a:rPr lang="en-US" b="1" dirty="0"/>
              <a:t>Code Quality:</a:t>
            </a:r>
            <a:r>
              <a:rPr lang="en-US" dirty="0"/>
              <a:t> Define programs that are well-written, readable, maintainable, and conform to established standards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Wrap-Up </a:t>
            </a:r>
            <a:r>
              <a:rPr lang="en-US" dirty="0"/>
              <a:t>- Autumn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542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92CB8-4E23-48BB-8D38-BEE98E800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(Partial) Topic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D15CB-1F78-422D-9C32-D02DB8CA9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5488"/>
            <a:ext cx="10515600" cy="3818653"/>
          </a:xfrm>
        </p:spPr>
        <p:txBody>
          <a:bodyPr numCol="2">
            <a:normAutofit/>
          </a:bodyPr>
          <a:lstStyle/>
          <a:p>
            <a:r>
              <a:rPr lang="en-US" dirty="0"/>
              <a:t>Methods</a:t>
            </a:r>
          </a:p>
          <a:p>
            <a:r>
              <a:rPr lang="en-US" dirty="0"/>
              <a:t>Parameters</a:t>
            </a:r>
          </a:p>
          <a:p>
            <a:r>
              <a:rPr lang="en-US" dirty="0"/>
              <a:t>Return Values</a:t>
            </a:r>
          </a:p>
          <a:p>
            <a:r>
              <a:rPr lang="en-US" dirty="0"/>
              <a:t>Variables</a:t>
            </a:r>
          </a:p>
          <a:p>
            <a:r>
              <a:rPr lang="en-US" dirty="0"/>
              <a:t>Types</a:t>
            </a:r>
          </a:p>
          <a:p>
            <a:r>
              <a:rPr lang="en-US" dirty="0"/>
              <a:t>Loops (</a:t>
            </a:r>
            <a:r>
              <a:rPr lang="en-US" dirty="0">
                <a:latin typeface="Consolas" panose="020B0609020204030204" pitchFamily="49" charset="0"/>
              </a:rPr>
              <a:t>for</a:t>
            </a:r>
            <a:r>
              <a:rPr lang="en-US" dirty="0"/>
              <a:t> and </a:t>
            </a:r>
            <a:r>
              <a:rPr lang="en-US" dirty="0">
                <a:latin typeface="Consolas" panose="020B0609020204030204" pitchFamily="49" charset="0"/>
              </a:rPr>
              <a:t>while</a:t>
            </a:r>
            <a:r>
              <a:rPr lang="en-US" dirty="0"/>
              <a:t>)</a:t>
            </a:r>
          </a:p>
          <a:p>
            <a:r>
              <a:rPr lang="en-US" dirty="0"/>
              <a:t>Conditionals</a:t>
            </a:r>
          </a:p>
          <a:p>
            <a:r>
              <a:rPr lang="en-US" dirty="0"/>
              <a:t>Console (User) I/O</a:t>
            </a:r>
          </a:p>
          <a:p>
            <a:r>
              <a:rPr lang="en-US" dirty="0"/>
              <a:t>File I/O</a:t>
            </a:r>
          </a:p>
          <a:p>
            <a:r>
              <a:rPr lang="en-US" dirty="0"/>
              <a:t>Arrays</a:t>
            </a:r>
          </a:p>
          <a:p>
            <a:r>
              <a:rPr lang="en-US" dirty="0"/>
              <a:t>Classes</a:t>
            </a:r>
          </a:p>
          <a:p>
            <a:r>
              <a:rPr lang="en-US" dirty="0"/>
              <a:t>Inheritance</a:t>
            </a:r>
          </a:p>
          <a:p>
            <a:r>
              <a:rPr lang="en-US" dirty="0" err="1">
                <a:latin typeface="Consolas" panose="020B0609020204030204" pitchFamily="49" charset="0"/>
              </a:rPr>
              <a:t>ArrayList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8268F-1CD0-4D78-8F4C-5D703DE2C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Wrap-Up </a:t>
            </a:r>
            <a:r>
              <a:rPr lang="en-US" dirty="0"/>
              <a:t>- Autumn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C8FD7B-087E-40A4-A6E2-FFD1AF991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81B4DCB-1665-4E22-ACB0-524203AD5A6E}"/>
              </a:ext>
            </a:extLst>
          </p:cNvPr>
          <p:cNvSpPr txBox="1">
            <a:spLocks/>
          </p:cNvSpPr>
          <p:nvPr/>
        </p:nvSpPr>
        <p:spPr>
          <a:xfrm>
            <a:off x="838200" y="1469246"/>
            <a:ext cx="10515600" cy="69501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i="1" dirty="0"/>
              <a:t>or another view on “What did I learn in this class?”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896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95279-8427-42DA-8BE6-C780DD595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Underlying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7A508-A253-40F8-B3E8-DD700C639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or “What did I learn in this class without realizing it?”</a:t>
            </a:r>
          </a:p>
          <a:p>
            <a:r>
              <a:rPr lang="en-US" b="1" dirty="0"/>
              <a:t>Computational thinking: </a:t>
            </a:r>
            <a:r>
              <a:rPr lang="en-US" dirty="0"/>
              <a:t>breaking problems down into smaller, well-defined steps that can be recombined</a:t>
            </a:r>
          </a:p>
          <a:p>
            <a:pPr lvl="1"/>
            <a:r>
              <a:rPr lang="en-US" dirty="0"/>
              <a:t>“Thinking like a computer” (Also called algorithmic thinking)</a:t>
            </a:r>
          </a:p>
          <a:p>
            <a:r>
              <a:rPr lang="en-US" b="1" dirty="0"/>
              <a:t>Testing: </a:t>
            </a:r>
            <a:r>
              <a:rPr lang="en-US" dirty="0"/>
              <a:t>determining whether or not a program works as expected</a:t>
            </a:r>
          </a:p>
          <a:p>
            <a:pPr lvl="1"/>
            <a:r>
              <a:rPr lang="en-US" dirty="0"/>
              <a:t>Requires really knowing what “as expected” means</a:t>
            </a:r>
          </a:p>
          <a:p>
            <a:r>
              <a:rPr lang="en-US" b="1" dirty="0"/>
              <a:t>Debugging: </a:t>
            </a:r>
            <a:r>
              <a:rPr lang="en-US" dirty="0"/>
              <a:t>finding and fixing errors in existing code</a:t>
            </a:r>
          </a:p>
          <a:p>
            <a:pPr lvl="1"/>
            <a:r>
              <a:rPr lang="en-US" dirty="0"/>
              <a:t>Often just as hard (or harder!) than writing the code in the first place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7CE81A-4B7D-481C-BAD4-58B84B59D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Wrap-Up </a:t>
            </a:r>
            <a:r>
              <a:rPr lang="en-US" dirty="0"/>
              <a:t>- Autumn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C98303-9135-4C5F-9DB7-B0EFE483D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67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Wrap-Up </a:t>
            </a:r>
            <a:r>
              <a:rPr lang="en-US" dirty="0"/>
              <a:t>- Autumn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 descr="https://lh3.googleusercontent.com/hc_rn47Rrv_0lYi1TgIpEV0y6gMYkyYCu-bWRckykKcw-J6095JOR8X8-sgIyLfyJPofnQ4XpqGntu1A0ga4oKIbiRT8rsGoIJIYMaAk7jsaM3TRPXTP6SmgCiplpDZWWhf74HxWK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0" y="411480"/>
            <a:ext cx="8108959" cy="540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118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Digression: My New Hobby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BCD5CD-B453-4D6D-B9FB-370F7D77D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73937" cy="4218516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Amigurumi: </a:t>
            </a:r>
            <a:r>
              <a:rPr lang="en-US" dirty="0"/>
              <a:t>Japanese art of creating crocheted or knitted stuffed toys</a:t>
            </a:r>
            <a:endParaRPr lang="en-US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Wrap-Up </a:t>
            </a:r>
            <a:r>
              <a:rPr lang="en-US" dirty="0"/>
              <a:t>- Autumn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20910A-E346-4A04-9067-6E5C1369AB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9" t="9557" r="15277" b="13344"/>
          <a:stretch/>
        </p:blipFill>
        <p:spPr bwMode="auto">
          <a:xfrm>
            <a:off x="4946470" y="2534196"/>
            <a:ext cx="6165668" cy="31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oobles penguin">
            <a:extLst>
              <a:ext uri="{FF2B5EF4-FFF2-40B4-BE49-F238E27FC236}">
                <a16:creationId xmlns:a16="http://schemas.microsoft.com/office/drawing/2014/main" id="{6A43FB6B-E1E8-4873-B656-A03C583AD0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23600" r="5000"/>
          <a:stretch/>
        </p:blipFill>
        <p:spPr bwMode="auto">
          <a:xfrm>
            <a:off x="838200" y="2534196"/>
            <a:ext cx="3372312" cy="31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689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in CSE 142 (or anywhere)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Wrap-Up </a:t>
            </a:r>
            <a:r>
              <a:rPr lang="en-US" dirty="0"/>
              <a:t>- Autumn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886E-6997-4228-A88B-2272D22D50D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7588" y="1544773"/>
            <a:ext cx="8576823" cy="421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12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</TotalTime>
  <Words>600</Words>
  <Application>Microsoft Office PowerPoint</Application>
  <PresentationFormat>Widescreen</PresentationFormat>
  <Paragraphs>106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Consolas</vt:lpstr>
      <vt:lpstr>Office Theme</vt:lpstr>
      <vt:lpstr>Welcome to CSE 142!</vt:lpstr>
      <vt:lpstr>You Made It!</vt:lpstr>
      <vt:lpstr>Thank your TAs!</vt:lpstr>
      <vt:lpstr>Learning Objectives</vt:lpstr>
      <vt:lpstr>(Partial) Topic List</vt:lpstr>
      <vt:lpstr>Underlying Skills</vt:lpstr>
      <vt:lpstr>PowerPoint Presentation</vt:lpstr>
      <vt:lpstr>Digression: My New Hobby</vt:lpstr>
      <vt:lpstr>Learning in CSE 142 (or anywhere)</vt:lpstr>
      <vt:lpstr>Applications of CS</vt:lpstr>
      <vt:lpstr>Future Courses</vt:lpstr>
      <vt:lpstr>Frequently Asked Questions</vt:lpstr>
      <vt:lpstr>Thank you!!!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CSE 142!</dc:title>
  <dc:creator>Brett Wortzman</dc:creator>
  <cp:lastModifiedBy>Brett Wortzman</cp:lastModifiedBy>
  <cp:revision>27</cp:revision>
  <dcterms:created xsi:type="dcterms:W3CDTF">2020-09-29T18:40:50Z</dcterms:created>
  <dcterms:modified xsi:type="dcterms:W3CDTF">2020-12-09T18:07:14Z</dcterms:modified>
</cp:coreProperties>
</file>